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52DF3-7FAF-45DB-9321-B96822917045}" v="159" dt="2025-09-08T18:08:53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0CF7-838D-41F7-9297-B5F83BDCEB13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/>
              <a:ahLst/>
              <a:cxnLst/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05802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330A-4522-49F4-ACCE-A07321703478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/>
              <a:ahLst/>
              <a:cxnLst/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48142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5DDF-A796-4D56-9973-341789785817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/>
              <a:ahLst/>
              <a:cxnLst/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402990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69DA-BCAC-469D-B81F-5CD529FD1EE6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56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B3F2-5297-4D62-BDB7-590764A696AF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10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FAC0-A4F5-4A85-98AE-9E6BDD843B92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4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58DF-B20E-4829-8712-7D40EB90064E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64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52F2A-FD05-43F8-9927-AF9F6AA75EA1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41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2728-8AF2-421E-A3EE-3D32DADA7E63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50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4D57-1513-4084-818F-075C9D0922CD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01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1DC6D-53F2-404B-944C-46E1F58C3149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3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3716B609-2A26-46AA-B595-3671F5470576}" type="datetimeFigureOut">
              <a:rPr lang="en-US" dirty="0"/>
              <a:t>9/8/2025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8DFDE724-0293-4953-AE9D-4D814FA589B0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/>
              <a:ahLst/>
              <a:cxnLst/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18383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2">
          <p15:clr>
            <a:srgbClr val="F26B43"/>
          </p15:clr>
        </p15:guide>
        <p15:guide id="2" pos="504">
          <p15:clr>
            <a:srgbClr val="F26B43"/>
          </p15:clr>
        </p15:guide>
        <p15:guide id="3" pos="7176">
          <p15:clr>
            <a:srgbClr val="F26B43"/>
          </p15:clr>
        </p15:guide>
        <p15:guide id="5" orient="horz" pos="1272">
          <p15:clr>
            <a:srgbClr val="F26B43"/>
          </p15:clr>
        </p15:guide>
        <p15:guide id="6" orient="horz" pos="1728">
          <p15:clr>
            <a:srgbClr val="F26B43"/>
          </p15:clr>
        </p15:guide>
        <p15:guide id="7" orient="horz" pos="3864">
          <p15:clr>
            <a:srgbClr val="F26B43"/>
          </p15:clr>
        </p15:guide>
        <p15:guide id="8" orient="horz" pos="3432">
          <p15:clr>
            <a:srgbClr val="F26B43"/>
          </p15:clr>
        </p15:guide>
        <p15:guide id="9" pos="100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Özel Tekfen Okulları</a:t>
            </a:r>
            <a:br>
              <a:rPr lang="tr-TR" dirty="0"/>
            </a:br>
            <a:r>
              <a:rPr lang="tr-TR" dirty="0"/>
              <a:t>İlkokul ve Ortaokul</a:t>
            </a:r>
            <a:br>
              <a:rPr lang="tr-TR" dirty="0"/>
            </a:br>
            <a:r>
              <a:rPr lang="tr-TR" dirty="0"/>
              <a:t>Dart Kulübü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891813"/>
            <a:ext cx="9144000" cy="270753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Dart Kulübüne Hoş Geldiniz!</a:t>
            </a:r>
            <a:r>
              <a:rPr lang="tr-TR" dirty="0">
                <a:ea typeface="+mn-lt"/>
                <a:cs typeface="+mn-lt"/>
              </a:rPr>
              <a:t> </a:t>
            </a:r>
          </a:p>
          <a:p>
            <a:r>
              <a:rPr lang="tr-TR" i="1" dirty="0">
                <a:ea typeface="+mn-lt"/>
                <a:cs typeface="+mn-lt"/>
              </a:rPr>
              <a:t>İsabetli Atışların ve Eğlencenin Adresi</a:t>
            </a:r>
            <a:endParaRPr lang="tr-TR" dirty="0"/>
          </a:p>
          <a:p>
            <a:endParaRPr lang="tr-TR" dirty="0"/>
          </a:p>
          <a:p>
            <a:r>
              <a:rPr lang="tr-TR" dirty="0"/>
              <a:t>Dart Kulübü Sorumlusu</a:t>
            </a:r>
          </a:p>
          <a:p>
            <a:r>
              <a:rPr lang="tr-TR" dirty="0"/>
              <a:t>Zafer GENCER</a:t>
            </a:r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A0D34BF8-09D5-B901-897B-58BF5B6ED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3620" y="-2225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8891A4-B8BB-947B-5F27-5D9109232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tr-TR" sz="4000">
                <a:ea typeface="+mj-lt"/>
                <a:cs typeface="+mj-lt"/>
              </a:rPr>
              <a:t>Dart Nedir?</a:t>
            </a:r>
            <a:endParaRPr lang="tr-TR" sz="40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A0031B-3EF2-B9B2-99B8-5D1C82586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5149543" cy="3742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tr-TR" sz="2000">
                <a:ea typeface="+mn-lt"/>
                <a:cs typeface="+mn-lt"/>
              </a:rPr>
              <a:t> Dart, </a:t>
            </a:r>
            <a:r>
              <a:rPr lang="tr-TR" sz="2000" b="1">
                <a:ea typeface="+mn-lt"/>
                <a:cs typeface="+mn-lt"/>
              </a:rPr>
              <a:t>hedef tahtasına</a:t>
            </a:r>
            <a:r>
              <a:rPr lang="tr-TR" sz="2000">
                <a:ea typeface="+mn-lt"/>
                <a:cs typeface="+mn-lt"/>
              </a:rPr>
              <a:t> özel </a:t>
            </a:r>
            <a:r>
              <a:rPr lang="tr-TR" sz="2000" b="1">
                <a:ea typeface="+mn-lt"/>
                <a:cs typeface="+mn-lt"/>
              </a:rPr>
              <a:t>dart oklarını</a:t>
            </a:r>
            <a:r>
              <a:rPr lang="tr-TR" sz="2000">
                <a:ea typeface="+mn-lt"/>
                <a:cs typeface="+mn-lt"/>
              </a:rPr>
              <a:t> atmayı içeren bir oyundur.</a:t>
            </a:r>
            <a:endParaRPr lang="tr-TR" sz="2000"/>
          </a:p>
          <a:p>
            <a:r>
              <a:rPr lang="tr-TR" sz="2000">
                <a:ea typeface="+mn-lt"/>
                <a:cs typeface="+mn-lt"/>
              </a:rPr>
              <a:t>Hem bireysel hem de takım halinde oynanabilir.</a:t>
            </a:r>
            <a:endParaRPr lang="tr-TR" sz="2000"/>
          </a:p>
          <a:p>
            <a:r>
              <a:rPr lang="tr-TR" sz="2000" b="1">
                <a:ea typeface="+mn-lt"/>
                <a:cs typeface="+mn-lt"/>
              </a:rPr>
              <a:t>El-göz koordinasyonu</a:t>
            </a:r>
            <a:r>
              <a:rPr lang="tr-TR" sz="2000">
                <a:ea typeface="+mn-lt"/>
                <a:cs typeface="+mn-lt"/>
              </a:rPr>
              <a:t> ve </a:t>
            </a:r>
            <a:r>
              <a:rPr lang="tr-TR" sz="2000" b="1">
                <a:ea typeface="+mn-lt"/>
                <a:cs typeface="+mn-lt"/>
              </a:rPr>
              <a:t>konsantrasyonu</a:t>
            </a:r>
            <a:r>
              <a:rPr lang="tr-TR" sz="2000">
                <a:ea typeface="+mn-lt"/>
                <a:cs typeface="+mn-lt"/>
              </a:rPr>
              <a:t> geliştiren eğlenceli bir spor dalıdır.</a:t>
            </a:r>
            <a:endParaRPr lang="tr-TR" sz="2000"/>
          </a:p>
          <a:p>
            <a:endParaRPr lang="tr-TR" sz="2000"/>
          </a:p>
        </p:txBody>
      </p:sp>
      <p:pic>
        <p:nvPicPr>
          <p:cNvPr id="5" name="Resim 4" descr="cropped-logo.png">
            <a:extLst>
              <a:ext uri="{FF2B5EF4-FFF2-40B4-BE49-F238E27FC236}">
                <a16:creationId xmlns:a16="http://schemas.microsoft.com/office/drawing/2014/main" id="{D3B6A65E-D64D-E63D-6C36-A14CCC481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  <p:pic>
        <p:nvPicPr>
          <p:cNvPr id="7" name="Resim 6" descr="Dart Nedir ? Dart Nasıl Oynanır ? - Besyo Haber">
            <a:extLst>
              <a:ext uri="{FF2B5EF4-FFF2-40B4-BE49-F238E27FC236}">
                <a16:creationId xmlns:a16="http://schemas.microsoft.com/office/drawing/2014/main" id="{1E07EC3E-40C8-6DA7-9FAD-05AF33E25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460" y="1474838"/>
            <a:ext cx="6014885" cy="425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31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0F425-6D63-EAAC-45A8-294267898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E77DCC-DDA5-2F1C-4451-B918E64F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+mj-lt"/>
                <a:cs typeface="+mj-lt"/>
              </a:rPr>
              <a:t>Dartın Tarihi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187F0C-8864-3950-072B-D1E19267C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Dartın kökeni </a:t>
            </a:r>
            <a:r>
              <a:rPr lang="tr-TR" b="1" dirty="0">
                <a:ea typeface="+mn-lt"/>
                <a:cs typeface="+mn-lt"/>
              </a:rPr>
              <a:t>eski İngiltere</a:t>
            </a:r>
            <a:r>
              <a:rPr lang="tr-TR" dirty="0">
                <a:ea typeface="+mn-lt"/>
                <a:cs typeface="+mn-lt"/>
              </a:rPr>
              <a:t>'ye dayanır.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Başlangıçta askerlerin savaş antrenmanı olarak kullandığı düşünülüyor.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Zamanla hem bir eğlence hem de bir spor haline gelmiştir.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5A3202B8-0CE4-93AF-98B6-CB36CD3D8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F0F425-6D63-EAAC-45A8-294267898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E77DCC-DDA5-2F1C-4451-B918E64F2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tr-TR" sz="5000">
                <a:ea typeface="+mj-lt"/>
                <a:cs typeface="+mj-lt"/>
              </a:rPr>
              <a:t>Dart Tahtası Nelerden Oluşur?</a:t>
            </a:r>
            <a:endParaRPr lang="tr-TR" sz="50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187F0C-8864-3950-072B-D1E19267C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sz="2200">
                <a:ea typeface="+mn-lt"/>
                <a:cs typeface="+mn-lt"/>
              </a:rPr>
              <a:t>Dart tahtası, </a:t>
            </a:r>
            <a:r>
              <a:rPr lang="tr-TR" sz="2200" b="1">
                <a:ea typeface="+mn-lt"/>
                <a:cs typeface="+mn-lt"/>
              </a:rPr>
              <a:t>farklı puan değerlerine sahip</a:t>
            </a:r>
            <a:r>
              <a:rPr lang="tr-TR" sz="2200">
                <a:ea typeface="+mn-lt"/>
                <a:cs typeface="+mn-lt"/>
              </a:rPr>
              <a:t> bölgelerden oluşur.</a:t>
            </a:r>
            <a:endParaRPr lang="tr-TR" sz="2200"/>
          </a:p>
          <a:p>
            <a:r>
              <a:rPr lang="tr-TR" sz="2200">
                <a:ea typeface="+mn-lt"/>
                <a:cs typeface="+mn-lt"/>
              </a:rPr>
              <a:t>Ortadaki </a:t>
            </a:r>
            <a:r>
              <a:rPr lang="tr-TR" sz="2200" b="1">
                <a:ea typeface="+mn-lt"/>
                <a:cs typeface="+mn-lt"/>
              </a:rPr>
              <a:t>kırmızı bullseye</a:t>
            </a:r>
            <a:r>
              <a:rPr lang="tr-TR" sz="2200">
                <a:ea typeface="+mn-lt"/>
                <a:cs typeface="+mn-lt"/>
              </a:rPr>
              <a:t> en yüksek puanı verir.</a:t>
            </a:r>
            <a:endParaRPr lang="tr-TR" sz="2200"/>
          </a:p>
          <a:p>
            <a:r>
              <a:rPr lang="tr-TR" sz="2200">
                <a:ea typeface="+mn-lt"/>
                <a:cs typeface="+mn-lt"/>
              </a:rPr>
              <a:t>Etraftaki </a:t>
            </a:r>
            <a:r>
              <a:rPr lang="tr-TR" sz="2200" b="1">
                <a:ea typeface="+mn-lt"/>
                <a:cs typeface="+mn-lt"/>
              </a:rPr>
              <a:t>sayılar</a:t>
            </a:r>
            <a:r>
              <a:rPr lang="tr-TR" sz="2200">
                <a:ea typeface="+mn-lt"/>
                <a:cs typeface="+mn-lt"/>
              </a:rPr>
              <a:t>, dart okunu attığınız yere göre puan kazandırır.</a:t>
            </a:r>
            <a:endParaRPr lang="tr-TR" sz="2200"/>
          </a:p>
          <a:p>
            <a:r>
              <a:rPr lang="tr-TR" sz="2200" b="1">
                <a:ea typeface="+mn-lt"/>
                <a:cs typeface="+mn-lt"/>
              </a:rPr>
              <a:t>Çiftli ve üçlü halkalar</a:t>
            </a:r>
            <a:r>
              <a:rPr lang="tr-TR" sz="2200">
                <a:ea typeface="+mn-lt"/>
                <a:cs typeface="+mn-lt"/>
              </a:rPr>
              <a:t> ile puanınızı ikiye veya üçe katlayabilirsiniz!</a:t>
            </a:r>
            <a:endParaRPr lang="tr-TR" sz="2200"/>
          </a:p>
          <a:p>
            <a:endParaRPr lang="tr-TR" sz="2200"/>
          </a:p>
        </p:txBody>
      </p:sp>
      <p:pic>
        <p:nvPicPr>
          <p:cNvPr id="4" name="Resim 3" descr="metin, dart oyunu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EC93D36-C8B4-CD10-6626-FEC2E1B57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07077"/>
            <a:ext cx="5458968" cy="5443846"/>
          </a:xfrm>
          <a:prstGeom prst="rect">
            <a:avLst/>
          </a:prstGeom>
        </p:spPr>
      </p:pic>
      <p:pic>
        <p:nvPicPr>
          <p:cNvPr id="5" name="Resim 4" descr="cropped-logo.png">
            <a:extLst>
              <a:ext uri="{FF2B5EF4-FFF2-40B4-BE49-F238E27FC236}">
                <a16:creationId xmlns:a16="http://schemas.microsoft.com/office/drawing/2014/main" id="{16C863A9-26B6-92FD-808E-E43C7468B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10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BDD7F7-D286-A488-AF6C-DED6F3D71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EC176B-6C9F-6A00-40E4-6FA045389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tr-TR" sz="5600">
                <a:ea typeface="+mj-lt"/>
                <a:cs typeface="+mj-lt"/>
              </a:rPr>
              <a:t>Dart Okları</a:t>
            </a:r>
            <a:endParaRPr lang="tr-TR" sz="56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DE88C-1BA9-24E4-66FC-5904A1D8F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Dart oklarının genellikle </a:t>
            </a:r>
            <a:r>
              <a:rPr lang="tr-TR" sz="1700" b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üç ana bölümü</a:t>
            </a:r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vardır:</a:t>
            </a:r>
            <a:endParaRPr lang="tr-TR" sz="17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tr-TR" sz="1700" b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Uç (İpucu):</a:t>
            </a:r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Tahtaya saplanan kısım.</a:t>
            </a:r>
            <a:endParaRPr lang="tr-TR" sz="17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tr-TR" sz="1700" b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Namlu (Gövde):</a:t>
            </a:r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Okun tutulduğu yer, farklı malzemelerden yapılır.</a:t>
            </a:r>
            <a:endParaRPr lang="tr-TR" sz="17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tr-TR" sz="1700" b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Kanatçıklar (Tüyler):</a:t>
            </a:r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Okun dengesini sağlar.</a:t>
            </a:r>
            <a:endParaRPr lang="tr-TR" sz="17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Oklar farklı </a:t>
            </a:r>
            <a:r>
              <a:rPr lang="tr-TR" sz="1700" b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ağırlık ve boyutlarda</a:t>
            </a:r>
            <a:r>
              <a:rPr lang="tr-TR" sz="17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olabilir.</a:t>
            </a:r>
            <a:endParaRPr lang="tr-TR" sz="1700">
              <a:solidFill>
                <a:schemeClr val="tx1">
                  <a:alpha val="80000"/>
                </a:schemeClr>
              </a:solidFill>
            </a:endParaRPr>
          </a:p>
          <a:p>
            <a:endParaRPr lang="tr-TR" sz="170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1478F6F-12E4-F119-504F-2DAB68436C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" b="3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pic>
        <p:nvPicPr>
          <p:cNvPr id="5" name="Resim 4" descr="cropped-logo.png">
            <a:extLst>
              <a:ext uri="{FF2B5EF4-FFF2-40B4-BE49-F238E27FC236}">
                <a16:creationId xmlns:a16="http://schemas.microsoft.com/office/drawing/2014/main" id="{925DEAD4-ADB6-B125-E54B-BFF00C331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1873" y="-5223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80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C1A54-1D37-5E2E-BCF0-E61DB3B63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219828-6AE9-05B3-55EB-DA98BEF50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+mj-lt"/>
                <a:cs typeface="+mj-lt"/>
              </a:rPr>
              <a:t>Dart Nasıl Oynanır? (Temel Kurallar)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7DE931-1C20-1C21-E4BA-D0BE6BC1B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Oyuncular belirli bir </a:t>
            </a:r>
            <a:r>
              <a:rPr lang="tr-TR" b="1" dirty="0">
                <a:ea typeface="+mn-lt"/>
                <a:cs typeface="+mn-lt"/>
              </a:rPr>
              <a:t>mesafeden</a:t>
            </a:r>
            <a:r>
              <a:rPr lang="tr-TR" dirty="0">
                <a:ea typeface="+mn-lt"/>
                <a:cs typeface="+mn-lt"/>
              </a:rPr>
              <a:t> dart tahtasına ok atar.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Amaç, belirli bir puana ulaşmak veya bir skoru sıfırlamaktır.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En popüler oyunlardan biri </a:t>
            </a:r>
            <a:r>
              <a:rPr lang="tr-TR" b="1" dirty="0">
                <a:ea typeface="+mn-lt"/>
                <a:cs typeface="+mn-lt"/>
              </a:rPr>
              <a:t>"501"</a:t>
            </a:r>
            <a:r>
              <a:rPr lang="tr-TR" dirty="0">
                <a:ea typeface="+mn-lt"/>
                <a:cs typeface="+mn-lt"/>
              </a:rPr>
              <a:t> oyunudur. Hedef, 501 puandan başlayıp sıfıra ilk ulaşan olmaktır.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9F1E7E23-17F3-C3BD-CE90-2F7753116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47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FB5DF-A0AB-B5A1-E30E-8A25E07E0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6A6871-CABC-6720-C76A-482A19A32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+mj-lt"/>
                <a:cs typeface="+mj-lt"/>
              </a:rPr>
              <a:t>Neden Dart Kulübüne Katılmalısınız?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713B44-67C3-4D19-981D-E4855F3C7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>
                <a:ea typeface="+mn-lt"/>
                <a:cs typeface="+mn-lt"/>
              </a:rPr>
              <a:t>Eğlenceli vakit geçirmek!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Odaklanma ve dikkat becerilerini geliştirmek.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El-göz koordinasyonunu güçlendirmek.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Yeni arkadaşlar edinmek.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Farklı ve ilginç bir spor öğrenmek.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B6C911A5-17E7-E3F5-15DE-91E13FB73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16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E1A016-D5EC-A3B4-AFF0-113E9E2CE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+mj-lt"/>
                <a:cs typeface="+mj-lt"/>
              </a:rPr>
              <a:t>Güvenlik Önlemleri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42FAC8-15DD-93C0-73DE-DFCD72584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Dart atarken </a:t>
            </a:r>
            <a:r>
              <a:rPr lang="tr-TR" b="1" dirty="0">
                <a:ea typeface="+mn-lt"/>
                <a:cs typeface="+mn-lt"/>
              </a:rPr>
              <a:t>diğer arkadaşlarınızın etrafında</a:t>
            </a:r>
            <a:r>
              <a:rPr lang="tr-TR" dirty="0">
                <a:ea typeface="+mn-lt"/>
                <a:cs typeface="+mn-lt"/>
              </a:rPr>
              <a:t> dikkatli olun.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Okları asla fırlatmayın</a:t>
            </a:r>
            <a:r>
              <a:rPr lang="tr-TR" dirty="0">
                <a:ea typeface="+mn-lt"/>
                <a:cs typeface="+mn-lt"/>
              </a:rPr>
              <a:t>, sadece tahtaya doğru atın.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Dart tahtasının önünde</a:t>
            </a:r>
            <a:r>
              <a:rPr lang="tr-TR" dirty="0">
                <a:ea typeface="+mn-lt"/>
                <a:cs typeface="+mn-lt"/>
              </a:rPr>
              <a:t> her zaman boş bir alan bırakın.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Kulüp kurallarımıza uyun</a:t>
            </a:r>
            <a:r>
              <a:rPr lang="tr-TR" dirty="0">
                <a:ea typeface="+mn-lt"/>
                <a:cs typeface="+mn-lt"/>
              </a:rPr>
              <a:t> ve sorumlu davranın.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89455DDB-5D82-614C-E105-8E4F53201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666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15B3A-5973-666F-77DA-5D77EF4EA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2C3D40-7880-1456-A01F-389D1396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a typeface="+mj-lt"/>
                <a:cs typeface="+mj-lt"/>
              </a:rPr>
              <a:t>Sorularınız Var Mı?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E595B8-1496-108A-420C-99A372D6E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>
                <a:ea typeface="+mn-lt"/>
                <a:cs typeface="+mn-lt"/>
              </a:rPr>
              <a:t>Dart Kulübü Hakkında Merak Ettiklerinizi Sorabilirsiniz!</a:t>
            </a:r>
            <a:r>
              <a:rPr lang="tr-TR" dirty="0"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tr-TR" i="1" dirty="0">
                <a:ea typeface="+mn-lt"/>
                <a:cs typeface="+mn-lt"/>
              </a:rPr>
              <a:t>         Haydi, Dart Tahtasına Birlikte Vuralım!</a:t>
            </a:r>
            <a:endParaRPr lang="tr-TR" dirty="0"/>
          </a:p>
        </p:txBody>
      </p:sp>
      <p:pic>
        <p:nvPicPr>
          <p:cNvPr id="4" name="Resim 3" descr="cropped-logo.png">
            <a:extLst>
              <a:ext uri="{FF2B5EF4-FFF2-40B4-BE49-F238E27FC236}">
                <a16:creationId xmlns:a16="http://schemas.microsoft.com/office/drawing/2014/main" id="{52858D44-DC6B-D6C8-CEA2-E4B89D69A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929" y="-5167"/>
            <a:ext cx="895238" cy="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651715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VeniceBeachVTI">
      <a:dk1>
        <a:sysClr val="windowText" lastClr="000000"/>
      </a:dk1>
      <a:lt1>
        <a:sysClr val="window" lastClr="FFFFFF"/>
      </a:lt1>
      <a:dk2>
        <a:srgbClr val="2B3E3D"/>
      </a:dk2>
      <a:lt2>
        <a:srgbClr val="FEF3EB"/>
      </a:lt2>
      <a:accent1>
        <a:srgbClr val="FE8542"/>
      </a:accent1>
      <a:accent2>
        <a:srgbClr val="EC6D60"/>
      </a:accent2>
      <a:accent3>
        <a:srgbClr val="CDA32B"/>
      </a:accent3>
      <a:accent4>
        <a:srgbClr val="EE66A7"/>
      </a:accent4>
      <a:accent5>
        <a:srgbClr val="EA5F48"/>
      </a:accent5>
      <a:accent6>
        <a:srgbClr val="C8466B"/>
      </a:accent6>
      <a:hlink>
        <a:srgbClr val="E46153"/>
      </a:hlink>
      <a:folHlink>
        <a:srgbClr val="CF63B0"/>
      </a:folHlink>
    </a:clrScheme>
    <a:fontScheme name="VeniceBeachVTI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VeniceBeach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54706E44-6516-4822-8F8F-6BA182D64AC9}" vid="{F71BAAD1-41E5-4D56-97E1-12A04B86E5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VeniceBeachVTI</vt:lpstr>
      <vt:lpstr>Özel Tekfen Okulları İlkokul ve Ortaokul Dart Kulübü</vt:lpstr>
      <vt:lpstr>Dart Nedir?</vt:lpstr>
      <vt:lpstr>Dartın Tarihi</vt:lpstr>
      <vt:lpstr>Dart Tahtası Nelerden Oluşur?</vt:lpstr>
      <vt:lpstr>Dart Okları</vt:lpstr>
      <vt:lpstr>Dart Nasıl Oynanır? (Temel Kurallar)</vt:lpstr>
      <vt:lpstr>Neden Dart Kulübüne Katılmalısınız?</vt:lpstr>
      <vt:lpstr>Güvenlik Önlemleri</vt:lpstr>
      <vt:lpstr>Sorularınız Var Mı?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71</cp:revision>
  <dcterms:created xsi:type="dcterms:W3CDTF">2025-09-08T17:51:56Z</dcterms:created>
  <dcterms:modified xsi:type="dcterms:W3CDTF">2025-09-08T18:09:29Z</dcterms:modified>
</cp:coreProperties>
</file>