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8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0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26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8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5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0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29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4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4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65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DC51-F488-45F3-BF20-86990E35E6D6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4FE3-A368-4A2D-8D43-95DC466E2E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8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smtClean="0"/>
              <a:t>s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026695" y="3509963"/>
            <a:ext cx="9641305" cy="29190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DOĞAÇLAMA TİYATRO</a:t>
            </a:r>
          </a:p>
          <a:p>
            <a:r>
              <a:rPr lang="tr-TR" sz="4400" dirty="0" smtClean="0"/>
              <a:t>Oyuncuların önceden ezberlenmiş bir metin olmadan, </a:t>
            </a:r>
            <a:r>
              <a:rPr lang="tr-TR" sz="4400" b="1" dirty="0" smtClean="0">
                <a:solidFill>
                  <a:srgbClr val="FF0000"/>
                </a:solidFill>
              </a:rPr>
              <a:t>anlık olarak sahnede canlandırma yaptığı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 smtClean="0"/>
              <a:t>tiyatro türüdür</a:t>
            </a:r>
            <a:r>
              <a:rPr lang="tr-TR" sz="4000" dirty="0" smtClean="0"/>
              <a:t>.</a:t>
            </a:r>
            <a:endParaRPr lang="tr-TR" sz="40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3D434D6-09ED-4204-98D0-2C8886B67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820"/>
          <a:stretch/>
        </p:blipFill>
        <p:spPr>
          <a:xfrm>
            <a:off x="3662069" y="45114"/>
            <a:ext cx="4014077" cy="33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011" y="204537"/>
            <a:ext cx="11153273" cy="62323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000" b="1" dirty="0" smtClean="0"/>
              <a:t>‘</a:t>
            </a:r>
            <a:r>
              <a:rPr lang="tr-TR" sz="4000" b="1" dirty="0" smtClean="0">
                <a:solidFill>
                  <a:srgbClr val="FF0000"/>
                </a:solidFill>
              </a:rPr>
              <a:t>Hazırlıksız oyuna ve sergiye hazırlanma</a:t>
            </a:r>
            <a:r>
              <a:rPr lang="tr-TR" sz="4000" b="1" dirty="0" smtClean="0"/>
              <a:t>”</a:t>
            </a:r>
            <a:r>
              <a:rPr lang="tr-TR" sz="4000" dirty="0" smtClean="0"/>
              <a:t> biçimidir; oyuncular birbirlerinin fikirlerini kabul ederek hikâyeyi birlikte oluştururlar</a:t>
            </a:r>
            <a:r>
              <a:rPr lang="tr-TR" sz="4000" dirty="0" smtClean="0"/>
              <a:t>.</a:t>
            </a:r>
            <a:endParaRPr lang="tr-TR" sz="40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69" y="1851801"/>
            <a:ext cx="7265773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639" y="815546"/>
            <a:ext cx="4151869" cy="5684108"/>
          </a:xfrm>
        </p:spPr>
        <p:txBody>
          <a:bodyPr>
            <a:normAutofit fontScale="85000" lnSpcReduction="10000"/>
          </a:bodyPr>
          <a:lstStyle/>
          <a:p>
            <a:r>
              <a:rPr lang="tr-TR" sz="4000" dirty="0"/>
              <a:t>Tiyatroya özgü kuralları vardır ama en önemli kuralı </a:t>
            </a:r>
            <a:r>
              <a:rPr lang="tr-TR" sz="4000" b="1" dirty="0">
                <a:solidFill>
                  <a:srgbClr val="FF0000"/>
                </a:solidFill>
              </a:rPr>
              <a:t>“Evet, ve...”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/>
              <a:t>yaklaşımıdır: söyleneni kabul edip üzerine katkı yapmaktır.</a:t>
            </a:r>
          </a:p>
          <a:p>
            <a:r>
              <a:rPr lang="tr-TR" sz="4000" dirty="0"/>
              <a:t>Bireyler için bu süreç, </a:t>
            </a:r>
            <a:r>
              <a:rPr lang="tr-TR" sz="4000" b="1" dirty="0">
                <a:solidFill>
                  <a:srgbClr val="FF0000"/>
                </a:solidFill>
              </a:rPr>
              <a:t>yaratıcılığın ve spontane düşünmenin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/>
              <a:t>eğlenceli bir yoludur.</a:t>
            </a:r>
          </a:p>
          <a:p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08" y="951469"/>
            <a:ext cx="7733882" cy="51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1848" y="130347"/>
            <a:ext cx="10896600" cy="1325563"/>
          </a:xfrm>
          <a:solidFill>
            <a:schemeClr val="bg1"/>
          </a:solidFill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DOĞAÇLAMA TİYATRO FAYDALARI NELERDİR?</a:t>
            </a: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848" y="1334530"/>
            <a:ext cx="3212757" cy="448616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r-TR" sz="3600" b="1" dirty="0" smtClean="0"/>
              <a:t>Hızlı düşünme </a:t>
            </a:r>
            <a:r>
              <a:rPr lang="tr-TR" sz="3600" dirty="0" smtClean="0"/>
              <a:t>ve </a:t>
            </a:r>
            <a:r>
              <a:rPr lang="tr-TR" sz="3600" b="1" dirty="0" smtClean="0"/>
              <a:t>pratik çözüm üretme becerisi </a:t>
            </a:r>
            <a:r>
              <a:rPr lang="tr-TR" sz="3600" dirty="0" smtClean="0"/>
              <a:t>kazandırır.</a:t>
            </a:r>
          </a:p>
          <a:p>
            <a:r>
              <a:rPr lang="it-IT" sz="3600" dirty="0" smtClean="0"/>
              <a:t>Kendine güveni ve </a:t>
            </a:r>
            <a:r>
              <a:rPr lang="it-IT" sz="3600" b="1" dirty="0" smtClean="0"/>
              <a:t>sahne cesaretini </a:t>
            </a:r>
            <a:r>
              <a:rPr lang="it-IT" sz="3600" dirty="0" smtClean="0"/>
              <a:t>artırır</a:t>
            </a:r>
            <a:r>
              <a:rPr lang="it-IT" sz="3600" dirty="0" smtClean="0"/>
              <a:t>.</a:t>
            </a:r>
            <a:endParaRPr lang="tr-TR" sz="36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7" y="1455910"/>
            <a:ext cx="7874535" cy="52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773" y="419635"/>
            <a:ext cx="3966520" cy="5899751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Dinleme</a:t>
            </a:r>
            <a:r>
              <a:rPr lang="tr-TR" sz="4400" dirty="0"/>
              <a:t>, işbirliği ve takım çalışmasını güçlendirir.</a:t>
            </a:r>
          </a:p>
          <a:p>
            <a:r>
              <a:rPr lang="tr-TR" sz="4400" dirty="0"/>
              <a:t>Hayal gücünü, yaratıcılığı ve esnek düşünmeyi geliştirir.</a:t>
            </a:r>
          </a:p>
          <a:p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65" y="264210"/>
            <a:ext cx="6457865" cy="64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65125"/>
            <a:ext cx="4349577" cy="5724354"/>
          </a:xfrm>
        </p:spPr>
        <p:txBody>
          <a:bodyPr>
            <a:noAutofit/>
          </a:bodyPr>
          <a:lstStyle/>
          <a:p>
            <a:r>
              <a:rPr lang="tr-TR" sz="3600" dirty="0"/>
              <a:t>Bireylerin duygularını özgürce ifade etmesini sağlar. 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Sahnede hata yapma payının olduğunu </a:t>
            </a:r>
            <a:r>
              <a:rPr lang="tr-TR" sz="3600" b="1" dirty="0" smtClean="0">
                <a:solidFill>
                  <a:srgbClr val="FF0000"/>
                </a:solidFill>
              </a:rPr>
              <a:t>gösterirken, bireylerin bu hataları </a:t>
            </a:r>
            <a:r>
              <a:rPr lang="tr-TR" sz="3600" b="1" dirty="0">
                <a:solidFill>
                  <a:srgbClr val="FF0000"/>
                </a:solidFill>
              </a:rPr>
              <a:t>deneyimlemesine yardımcı olan bir tiyatro türüdür. </a:t>
            </a:r>
          </a:p>
          <a:p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7" y="151331"/>
            <a:ext cx="7278131" cy="65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138</Words>
  <Application>Microsoft Office PowerPoint</Application>
  <PresentationFormat>Geniş ekran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Teması</vt:lpstr>
      <vt:lpstr>    s</vt:lpstr>
      <vt:lpstr>   </vt:lpstr>
      <vt:lpstr>  </vt:lpstr>
      <vt:lpstr>DOĞAÇLAMA TİYATRO FAYDALARI NELERDİR?</vt:lpstr>
      <vt:lpstr>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PC</dc:creator>
  <cp:lastModifiedBy>PC</cp:lastModifiedBy>
  <cp:revision>10</cp:revision>
  <dcterms:created xsi:type="dcterms:W3CDTF">2025-09-06T11:10:01Z</dcterms:created>
  <dcterms:modified xsi:type="dcterms:W3CDTF">2025-09-06T18:03:26Z</dcterms:modified>
</cp:coreProperties>
</file>