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07014" y="1278870"/>
            <a:ext cx="8727440" cy="139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rgbClr val="AC493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rgbClr val="AC4932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rgbClr val="AC493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rgbClr val="AC4932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rgbClr val="AC493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rgbClr val="AC493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C3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1120" y="806409"/>
            <a:ext cx="14859000" cy="23392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rgbClr val="AC4932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3991" y="4530678"/>
            <a:ext cx="10128250" cy="5015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rgbClr val="AC4932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7014" y="1278870"/>
            <a:ext cx="8727440" cy="1396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0" spc="-465" b="1">
                <a:solidFill>
                  <a:srgbClr val="AC4932"/>
                </a:solidFill>
                <a:latin typeface="Trebuchet MS"/>
                <a:cs typeface="Trebuchet MS"/>
              </a:rPr>
              <a:t>İ</a:t>
            </a:r>
            <a:r>
              <a:rPr dirty="0" sz="9000" spc="-415" b="1">
                <a:solidFill>
                  <a:srgbClr val="AC4932"/>
                </a:solidFill>
                <a:latin typeface="Trebuchet MS"/>
                <a:cs typeface="Trebuchet MS"/>
              </a:rPr>
              <a:t>N</a:t>
            </a:r>
            <a:r>
              <a:rPr dirty="0" sz="9000" spc="-390" b="1">
                <a:solidFill>
                  <a:srgbClr val="AC4932"/>
                </a:solidFill>
                <a:latin typeface="Trebuchet MS"/>
                <a:cs typeface="Trebuchet MS"/>
              </a:rPr>
              <a:t>G</a:t>
            </a:r>
            <a:r>
              <a:rPr dirty="0" sz="9000" spc="-465" b="1">
                <a:solidFill>
                  <a:srgbClr val="AC4932"/>
                </a:solidFill>
                <a:latin typeface="Trebuchet MS"/>
                <a:cs typeface="Trebuchet MS"/>
              </a:rPr>
              <a:t>İ</a:t>
            </a:r>
            <a:r>
              <a:rPr dirty="0" sz="9000" spc="-605" b="1">
                <a:solidFill>
                  <a:srgbClr val="AC4932"/>
                </a:solidFill>
                <a:latin typeface="Trebuchet MS"/>
                <a:cs typeface="Trebuchet MS"/>
              </a:rPr>
              <a:t>L</a:t>
            </a:r>
            <a:r>
              <a:rPr dirty="0" sz="9000" spc="-465" b="1">
                <a:solidFill>
                  <a:srgbClr val="AC4932"/>
                </a:solidFill>
                <a:latin typeface="Trebuchet MS"/>
                <a:cs typeface="Trebuchet MS"/>
              </a:rPr>
              <a:t>İ</a:t>
            </a:r>
            <a:r>
              <a:rPr dirty="0" sz="9000" spc="-455" b="1">
                <a:solidFill>
                  <a:srgbClr val="AC4932"/>
                </a:solidFill>
                <a:latin typeface="Trebuchet MS"/>
                <a:cs typeface="Trebuchet MS"/>
              </a:rPr>
              <a:t>Z</a:t>
            </a:r>
            <a:r>
              <a:rPr dirty="0" sz="9000" spc="-340" b="1">
                <a:solidFill>
                  <a:srgbClr val="AC4932"/>
                </a:solidFill>
                <a:latin typeface="Trebuchet MS"/>
                <a:cs typeface="Trebuchet MS"/>
              </a:rPr>
              <a:t>C</a:t>
            </a:r>
            <a:r>
              <a:rPr dirty="0" sz="9000" spc="165" b="1">
                <a:solidFill>
                  <a:srgbClr val="AC4932"/>
                </a:solidFill>
                <a:latin typeface="Trebuchet MS"/>
                <a:cs typeface="Trebuchet MS"/>
              </a:rPr>
              <a:t>E</a:t>
            </a:r>
            <a:r>
              <a:rPr dirty="0" sz="9000" spc="-1830" b="1">
                <a:solidFill>
                  <a:srgbClr val="AC4932"/>
                </a:solidFill>
                <a:latin typeface="Trebuchet MS"/>
                <a:cs typeface="Trebuchet MS"/>
              </a:rPr>
              <a:t> </a:t>
            </a:r>
            <a:r>
              <a:rPr dirty="0" sz="9000" spc="85" b="1">
                <a:solidFill>
                  <a:srgbClr val="AC4932"/>
                </a:solidFill>
                <a:latin typeface="Trebuchet MS"/>
                <a:cs typeface="Trebuchet MS"/>
              </a:rPr>
              <a:t>D</a:t>
            </a:r>
            <a:r>
              <a:rPr dirty="0" sz="9000" spc="45" b="1">
                <a:solidFill>
                  <a:srgbClr val="AC4932"/>
                </a:solidFill>
                <a:latin typeface="Trebuchet MS"/>
                <a:cs typeface="Trebuchet MS"/>
              </a:rPr>
              <a:t>R</a:t>
            </a:r>
            <a:r>
              <a:rPr dirty="0" sz="9000" spc="90" b="1">
                <a:solidFill>
                  <a:srgbClr val="AC4932"/>
                </a:solidFill>
                <a:latin typeface="Trebuchet MS"/>
                <a:cs typeface="Trebuchet MS"/>
              </a:rPr>
              <a:t>A</a:t>
            </a:r>
            <a:r>
              <a:rPr dirty="0" sz="9000" spc="130" b="1">
                <a:solidFill>
                  <a:srgbClr val="AC4932"/>
                </a:solidFill>
                <a:latin typeface="Trebuchet MS"/>
                <a:cs typeface="Trebuchet MS"/>
              </a:rPr>
              <a:t>M</a:t>
            </a:r>
            <a:r>
              <a:rPr dirty="0" sz="9000" spc="655" b="1">
                <a:solidFill>
                  <a:srgbClr val="AC4932"/>
                </a:solidFill>
                <a:latin typeface="Trebuchet MS"/>
                <a:cs typeface="Trebuchet MS"/>
              </a:rPr>
              <a:t>A</a:t>
            </a:r>
            <a:endParaRPr sz="90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49021" y="2383770"/>
            <a:ext cx="8043545" cy="2529205"/>
          </a:xfrm>
          <a:prstGeom prst="rect">
            <a:avLst/>
          </a:prstGeom>
        </p:spPr>
        <p:txBody>
          <a:bodyPr wrap="square" lIns="0" tIns="380365" rIns="0" bIns="0" rtlCol="0" vert="horz">
            <a:spAutoFit/>
          </a:bodyPr>
          <a:lstStyle/>
          <a:p>
            <a:pPr marL="12700" marR="5080" indent="1149985">
              <a:lnSpc>
                <a:spcPct val="73100"/>
              </a:lnSpc>
              <a:spcBef>
                <a:spcPts val="2995"/>
              </a:spcBef>
            </a:pPr>
            <a:r>
              <a:rPr dirty="0" sz="9000" spc="-625" b="1">
                <a:solidFill>
                  <a:srgbClr val="AC4932"/>
                </a:solidFill>
                <a:latin typeface="Trebuchet MS"/>
                <a:cs typeface="Trebuchet MS"/>
              </a:rPr>
              <a:t>K</a:t>
            </a:r>
            <a:r>
              <a:rPr dirty="0" sz="9000" spc="-655" b="1">
                <a:solidFill>
                  <a:srgbClr val="AC4932"/>
                </a:solidFill>
                <a:latin typeface="Trebuchet MS"/>
                <a:cs typeface="Trebuchet MS"/>
              </a:rPr>
              <a:t>U</a:t>
            </a:r>
            <a:r>
              <a:rPr dirty="0" sz="9000" spc="-805" b="1">
                <a:solidFill>
                  <a:srgbClr val="AC4932"/>
                </a:solidFill>
                <a:latin typeface="Trebuchet MS"/>
                <a:cs typeface="Trebuchet MS"/>
              </a:rPr>
              <a:t>L</a:t>
            </a:r>
            <a:r>
              <a:rPr dirty="0" sz="9000" spc="-655" b="1">
                <a:solidFill>
                  <a:srgbClr val="AC4932"/>
                </a:solidFill>
                <a:latin typeface="Trebuchet MS"/>
                <a:cs typeface="Trebuchet MS"/>
              </a:rPr>
              <a:t>Ü</a:t>
            </a:r>
            <a:r>
              <a:rPr dirty="0" sz="9000" spc="-625" b="1">
                <a:solidFill>
                  <a:srgbClr val="AC4932"/>
                </a:solidFill>
                <a:latin typeface="Trebuchet MS"/>
                <a:cs typeface="Trebuchet MS"/>
              </a:rPr>
              <a:t>B</a:t>
            </a:r>
            <a:r>
              <a:rPr dirty="0" sz="9000" spc="-655" b="1">
                <a:solidFill>
                  <a:srgbClr val="AC4932"/>
                </a:solidFill>
                <a:latin typeface="Trebuchet MS"/>
                <a:cs typeface="Trebuchet MS"/>
              </a:rPr>
              <a:t>Ü</a:t>
            </a:r>
            <a:r>
              <a:rPr dirty="0" sz="9000" spc="-890" b="1">
                <a:solidFill>
                  <a:srgbClr val="AC4932"/>
                </a:solidFill>
                <a:latin typeface="Trebuchet MS"/>
                <a:cs typeface="Trebuchet MS"/>
              </a:rPr>
              <a:t>’</a:t>
            </a:r>
            <a:r>
              <a:rPr dirty="0" sz="9000" spc="-615" b="1">
                <a:solidFill>
                  <a:srgbClr val="AC4932"/>
                </a:solidFill>
                <a:latin typeface="Trebuchet MS"/>
                <a:cs typeface="Trebuchet MS"/>
              </a:rPr>
              <a:t>N</a:t>
            </a:r>
            <a:r>
              <a:rPr dirty="0" sz="9000" spc="-35" b="1">
                <a:solidFill>
                  <a:srgbClr val="AC4932"/>
                </a:solidFill>
                <a:latin typeface="Trebuchet MS"/>
                <a:cs typeface="Trebuchet MS"/>
              </a:rPr>
              <a:t>E</a:t>
            </a:r>
            <a:r>
              <a:rPr dirty="0" sz="9000" spc="-620" b="1">
                <a:solidFill>
                  <a:srgbClr val="AC4932"/>
                </a:solidFill>
                <a:latin typeface="Trebuchet MS"/>
                <a:cs typeface="Trebuchet MS"/>
              </a:rPr>
              <a:t> </a:t>
            </a:r>
            <a:r>
              <a:rPr dirty="0" sz="9000" spc="-40" b="1">
                <a:solidFill>
                  <a:srgbClr val="AC4932"/>
                </a:solidFill>
                <a:latin typeface="Trebuchet MS"/>
                <a:cs typeface="Trebuchet MS"/>
              </a:rPr>
              <a:t>H</a:t>
            </a:r>
            <a:r>
              <a:rPr dirty="0" sz="9000" b="1">
                <a:solidFill>
                  <a:srgbClr val="AC4932"/>
                </a:solidFill>
                <a:latin typeface="Trebuchet MS"/>
                <a:cs typeface="Trebuchet MS"/>
              </a:rPr>
              <a:t>O</a:t>
            </a:r>
            <a:r>
              <a:rPr dirty="0" sz="9000" spc="570" b="1">
                <a:solidFill>
                  <a:srgbClr val="AC4932"/>
                </a:solidFill>
                <a:latin typeface="Trebuchet MS"/>
                <a:cs typeface="Trebuchet MS"/>
              </a:rPr>
              <a:t>Ş</a:t>
            </a:r>
            <a:r>
              <a:rPr dirty="0" sz="9000" spc="-1785" b="1">
                <a:solidFill>
                  <a:srgbClr val="AC4932"/>
                </a:solidFill>
                <a:latin typeface="Trebuchet MS"/>
                <a:cs typeface="Trebuchet MS"/>
              </a:rPr>
              <a:t> </a:t>
            </a:r>
            <a:r>
              <a:rPr dirty="0" sz="9000" spc="-455" b="1">
                <a:solidFill>
                  <a:srgbClr val="AC4932"/>
                </a:solidFill>
                <a:latin typeface="Trebuchet MS"/>
                <a:cs typeface="Trebuchet MS"/>
              </a:rPr>
              <a:t>G</a:t>
            </a:r>
            <a:r>
              <a:rPr dirty="0" sz="9000" spc="-580" b="1">
                <a:solidFill>
                  <a:srgbClr val="AC4932"/>
                </a:solidFill>
                <a:latin typeface="Trebuchet MS"/>
                <a:cs typeface="Trebuchet MS"/>
              </a:rPr>
              <a:t>E</a:t>
            </a:r>
            <a:r>
              <a:rPr dirty="0" sz="9000" spc="-670" b="1">
                <a:solidFill>
                  <a:srgbClr val="AC4932"/>
                </a:solidFill>
                <a:latin typeface="Trebuchet MS"/>
                <a:cs typeface="Trebuchet MS"/>
              </a:rPr>
              <a:t>L</a:t>
            </a:r>
            <a:r>
              <a:rPr dirty="0" sz="9000" spc="-470" b="1">
                <a:solidFill>
                  <a:srgbClr val="AC4932"/>
                </a:solidFill>
                <a:latin typeface="Trebuchet MS"/>
                <a:cs typeface="Trebuchet MS"/>
              </a:rPr>
              <a:t>D</a:t>
            </a:r>
            <a:r>
              <a:rPr dirty="0" sz="9000" spc="-530" b="1">
                <a:solidFill>
                  <a:srgbClr val="AC4932"/>
                </a:solidFill>
                <a:latin typeface="Trebuchet MS"/>
                <a:cs typeface="Trebuchet MS"/>
              </a:rPr>
              <a:t>İ</a:t>
            </a:r>
            <a:r>
              <a:rPr dirty="0" sz="9000" spc="-480" b="1">
                <a:solidFill>
                  <a:srgbClr val="AC4932"/>
                </a:solidFill>
                <a:latin typeface="Trebuchet MS"/>
                <a:cs typeface="Trebuchet MS"/>
              </a:rPr>
              <a:t>N</a:t>
            </a:r>
            <a:r>
              <a:rPr dirty="0" sz="9000" spc="-530" b="1">
                <a:solidFill>
                  <a:srgbClr val="AC4932"/>
                </a:solidFill>
                <a:latin typeface="Trebuchet MS"/>
                <a:cs typeface="Trebuchet MS"/>
              </a:rPr>
              <a:t>İ</a:t>
            </a:r>
            <a:r>
              <a:rPr dirty="0" sz="9000" spc="100" b="1">
                <a:solidFill>
                  <a:srgbClr val="AC4932"/>
                </a:solidFill>
                <a:latin typeface="Trebuchet MS"/>
                <a:cs typeface="Trebuchet MS"/>
              </a:rPr>
              <a:t>Z</a:t>
            </a:r>
            <a:r>
              <a:rPr dirty="0" sz="9000" spc="-1780" b="1">
                <a:solidFill>
                  <a:srgbClr val="AC4932"/>
                </a:solidFill>
                <a:latin typeface="Trebuchet MS"/>
                <a:cs typeface="Trebuchet MS"/>
              </a:rPr>
              <a:t> </a:t>
            </a:r>
            <a:r>
              <a:rPr dirty="0" sz="10100" spc="-1205">
                <a:solidFill>
                  <a:srgbClr val="AC4932"/>
                </a:solidFill>
                <a:latin typeface="Webdings"/>
                <a:cs typeface="Webdings"/>
              </a:rPr>
              <a:t>🎭</a:t>
            </a:r>
            <a:endParaRPr sz="10100">
              <a:latin typeface="Webdings"/>
              <a:cs typeface="Webding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2744" y="5143500"/>
            <a:ext cx="10349627" cy="48005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91302" y="1009650"/>
            <a:ext cx="9169400" cy="1828800"/>
            <a:chOff x="1491302" y="1009650"/>
            <a:chExt cx="9169400" cy="1828800"/>
          </a:xfrm>
        </p:grpSpPr>
        <p:sp>
          <p:nvSpPr>
            <p:cNvPr id="3" name="object 3" descr=""/>
            <p:cNvSpPr/>
            <p:nvPr/>
          </p:nvSpPr>
          <p:spPr>
            <a:xfrm>
              <a:off x="1510352" y="1028699"/>
              <a:ext cx="9131300" cy="1794510"/>
            </a:xfrm>
            <a:custGeom>
              <a:avLst/>
              <a:gdLst/>
              <a:ahLst/>
              <a:cxnLst/>
              <a:rect l="l" t="t" r="r" b="b"/>
              <a:pathLst>
                <a:path w="9131300" h="1794510">
                  <a:moveTo>
                    <a:pt x="8233630" y="1794432"/>
                  </a:moveTo>
                  <a:lnTo>
                    <a:pt x="897216" y="1794432"/>
                  </a:lnTo>
                  <a:lnTo>
                    <a:pt x="849566" y="1793188"/>
                  </a:lnTo>
                  <a:lnTo>
                    <a:pt x="802563" y="1789498"/>
                  </a:lnTo>
                  <a:lnTo>
                    <a:pt x="756270" y="1783425"/>
                  </a:lnTo>
                  <a:lnTo>
                    <a:pt x="710750" y="1775029"/>
                  </a:lnTo>
                  <a:lnTo>
                    <a:pt x="666063" y="1764374"/>
                  </a:lnTo>
                  <a:lnTo>
                    <a:pt x="622271" y="1751520"/>
                  </a:lnTo>
                  <a:lnTo>
                    <a:pt x="579438" y="1736531"/>
                  </a:lnTo>
                  <a:lnTo>
                    <a:pt x="537624" y="1719467"/>
                  </a:lnTo>
                  <a:lnTo>
                    <a:pt x="496893" y="1700392"/>
                  </a:lnTo>
                  <a:lnTo>
                    <a:pt x="457305" y="1679366"/>
                  </a:lnTo>
                  <a:lnTo>
                    <a:pt x="418923" y="1656453"/>
                  </a:lnTo>
                  <a:lnTo>
                    <a:pt x="381808" y="1631714"/>
                  </a:lnTo>
                  <a:lnTo>
                    <a:pt x="346024" y="1605211"/>
                  </a:lnTo>
                  <a:lnTo>
                    <a:pt x="311631" y="1577006"/>
                  </a:lnTo>
                  <a:lnTo>
                    <a:pt x="278693" y="1547161"/>
                  </a:lnTo>
                  <a:lnTo>
                    <a:pt x="247270" y="1515738"/>
                  </a:lnTo>
                  <a:lnTo>
                    <a:pt x="217425" y="1482800"/>
                  </a:lnTo>
                  <a:lnTo>
                    <a:pt x="189220" y="1448407"/>
                  </a:lnTo>
                  <a:lnTo>
                    <a:pt x="162717" y="1412623"/>
                  </a:lnTo>
                  <a:lnTo>
                    <a:pt x="137978" y="1375509"/>
                  </a:lnTo>
                  <a:lnTo>
                    <a:pt x="115065" y="1337127"/>
                  </a:lnTo>
                  <a:lnTo>
                    <a:pt x="94039" y="1297539"/>
                  </a:lnTo>
                  <a:lnTo>
                    <a:pt x="74964" y="1256807"/>
                  </a:lnTo>
                  <a:lnTo>
                    <a:pt x="57901" y="1214993"/>
                  </a:lnTo>
                  <a:lnTo>
                    <a:pt x="42911" y="1172160"/>
                  </a:lnTo>
                  <a:lnTo>
                    <a:pt x="30058" y="1128369"/>
                  </a:lnTo>
                  <a:lnTo>
                    <a:pt x="19402" y="1083682"/>
                  </a:lnTo>
                  <a:lnTo>
                    <a:pt x="11006" y="1038161"/>
                  </a:lnTo>
                  <a:lnTo>
                    <a:pt x="4933" y="991868"/>
                  </a:lnTo>
                  <a:lnTo>
                    <a:pt x="1243" y="944866"/>
                  </a:lnTo>
                  <a:lnTo>
                    <a:pt x="0" y="897216"/>
                  </a:lnTo>
                  <a:lnTo>
                    <a:pt x="1243" y="849565"/>
                  </a:lnTo>
                  <a:lnTo>
                    <a:pt x="4933" y="802563"/>
                  </a:lnTo>
                  <a:lnTo>
                    <a:pt x="11006" y="756270"/>
                  </a:lnTo>
                  <a:lnTo>
                    <a:pt x="19402" y="710749"/>
                  </a:lnTo>
                  <a:lnTo>
                    <a:pt x="30058" y="666062"/>
                  </a:lnTo>
                  <a:lnTo>
                    <a:pt x="42911" y="622271"/>
                  </a:lnTo>
                  <a:lnTo>
                    <a:pt x="57901" y="579438"/>
                  </a:lnTo>
                  <a:lnTo>
                    <a:pt x="74964" y="537624"/>
                  </a:lnTo>
                  <a:lnTo>
                    <a:pt x="94039" y="496892"/>
                  </a:lnTo>
                  <a:lnTo>
                    <a:pt x="115065" y="457305"/>
                  </a:lnTo>
                  <a:lnTo>
                    <a:pt x="137978" y="418922"/>
                  </a:lnTo>
                  <a:lnTo>
                    <a:pt x="162717" y="381808"/>
                  </a:lnTo>
                  <a:lnTo>
                    <a:pt x="189220" y="346024"/>
                  </a:lnTo>
                  <a:lnTo>
                    <a:pt x="217425" y="311631"/>
                  </a:lnTo>
                  <a:lnTo>
                    <a:pt x="247270" y="278693"/>
                  </a:lnTo>
                  <a:lnTo>
                    <a:pt x="278693" y="247270"/>
                  </a:lnTo>
                  <a:lnTo>
                    <a:pt x="311631" y="217425"/>
                  </a:lnTo>
                  <a:lnTo>
                    <a:pt x="346024" y="189220"/>
                  </a:lnTo>
                  <a:lnTo>
                    <a:pt x="381808" y="162717"/>
                  </a:lnTo>
                  <a:lnTo>
                    <a:pt x="418923" y="137978"/>
                  </a:lnTo>
                  <a:lnTo>
                    <a:pt x="457305" y="115065"/>
                  </a:lnTo>
                  <a:lnTo>
                    <a:pt x="496893" y="94039"/>
                  </a:lnTo>
                  <a:lnTo>
                    <a:pt x="537624" y="74964"/>
                  </a:lnTo>
                  <a:lnTo>
                    <a:pt x="579438" y="57901"/>
                  </a:lnTo>
                  <a:lnTo>
                    <a:pt x="622271" y="42911"/>
                  </a:lnTo>
                  <a:lnTo>
                    <a:pt x="666063" y="30058"/>
                  </a:lnTo>
                  <a:lnTo>
                    <a:pt x="710750" y="19402"/>
                  </a:lnTo>
                  <a:lnTo>
                    <a:pt x="756270" y="11006"/>
                  </a:lnTo>
                  <a:lnTo>
                    <a:pt x="802563" y="4933"/>
                  </a:lnTo>
                  <a:lnTo>
                    <a:pt x="849566" y="1243"/>
                  </a:lnTo>
                  <a:lnTo>
                    <a:pt x="897216" y="0"/>
                  </a:lnTo>
                  <a:lnTo>
                    <a:pt x="8233630" y="0"/>
                  </a:lnTo>
                  <a:lnTo>
                    <a:pt x="8281280" y="1243"/>
                  </a:lnTo>
                  <a:lnTo>
                    <a:pt x="8328282" y="4933"/>
                  </a:lnTo>
                  <a:lnTo>
                    <a:pt x="8374575" y="11006"/>
                  </a:lnTo>
                  <a:lnTo>
                    <a:pt x="8420096" y="19402"/>
                  </a:lnTo>
                  <a:lnTo>
                    <a:pt x="8464783" y="30058"/>
                  </a:lnTo>
                  <a:lnTo>
                    <a:pt x="8508574" y="42911"/>
                  </a:lnTo>
                  <a:lnTo>
                    <a:pt x="8551407" y="57901"/>
                  </a:lnTo>
                  <a:lnTo>
                    <a:pt x="8593221" y="74964"/>
                  </a:lnTo>
                  <a:lnTo>
                    <a:pt x="8633953" y="94039"/>
                  </a:lnTo>
                  <a:lnTo>
                    <a:pt x="8673541" y="115065"/>
                  </a:lnTo>
                  <a:lnTo>
                    <a:pt x="8711923" y="137978"/>
                  </a:lnTo>
                  <a:lnTo>
                    <a:pt x="8749037" y="162717"/>
                  </a:lnTo>
                  <a:lnTo>
                    <a:pt x="8784821" y="189220"/>
                  </a:lnTo>
                  <a:lnTo>
                    <a:pt x="8819214" y="217425"/>
                  </a:lnTo>
                  <a:lnTo>
                    <a:pt x="8852152" y="247270"/>
                  </a:lnTo>
                  <a:lnTo>
                    <a:pt x="8883575" y="278693"/>
                  </a:lnTo>
                  <a:lnTo>
                    <a:pt x="8913420" y="311631"/>
                  </a:lnTo>
                  <a:lnTo>
                    <a:pt x="8941625" y="346024"/>
                  </a:lnTo>
                  <a:lnTo>
                    <a:pt x="8968128" y="381808"/>
                  </a:lnTo>
                  <a:lnTo>
                    <a:pt x="8992867" y="418922"/>
                  </a:lnTo>
                  <a:lnTo>
                    <a:pt x="9015780" y="457305"/>
                  </a:lnTo>
                  <a:lnTo>
                    <a:pt x="9036805" y="496892"/>
                  </a:lnTo>
                  <a:lnTo>
                    <a:pt x="9055881" y="537624"/>
                  </a:lnTo>
                  <a:lnTo>
                    <a:pt x="9072944" y="579438"/>
                  </a:lnTo>
                  <a:lnTo>
                    <a:pt x="9087934" y="622271"/>
                  </a:lnTo>
                  <a:lnTo>
                    <a:pt x="9100787" y="666062"/>
                  </a:lnTo>
                  <a:lnTo>
                    <a:pt x="9111443" y="710749"/>
                  </a:lnTo>
                  <a:lnTo>
                    <a:pt x="9119838" y="756270"/>
                  </a:lnTo>
                  <a:lnTo>
                    <a:pt x="9125912" y="802563"/>
                  </a:lnTo>
                  <a:lnTo>
                    <a:pt x="9129602" y="849565"/>
                  </a:lnTo>
                  <a:lnTo>
                    <a:pt x="9130845" y="897216"/>
                  </a:lnTo>
                  <a:lnTo>
                    <a:pt x="9129602" y="944866"/>
                  </a:lnTo>
                  <a:lnTo>
                    <a:pt x="9125912" y="991868"/>
                  </a:lnTo>
                  <a:lnTo>
                    <a:pt x="9119838" y="1038161"/>
                  </a:lnTo>
                  <a:lnTo>
                    <a:pt x="9111443" y="1083682"/>
                  </a:lnTo>
                  <a:lnTo>
                    <a:pt x="9100787" y="1128369"/>
                  </a:lnTo>
                  <a:lnTo>
                    <a:pt x="9087934" y="1172160"/>
                  </a:lnTo>
                  <a:lnTo>
                    <a:pt x="9072944" y="1214993"/>
                  </a:lnTo>
                  <a:lnTo>
                    <a:pt x="9055881" y="1256807"/>
                  </a:lnTo>
                  <a:lnTo>
                    <a:pt x="9036805" y="1297539"/>
                  </a:lnTo>
                  <a:lnTo>
                    <a:pt x="9015780" y="1337127"/>
                  </a:lnTo>
                  <a:lnTo>
                    <a:pt x="8992867" y="1375509"/>
                  </a:lnTo>
                  <a:lnTo>
                    <a:pt x="8968128" y="1412623"/>
                  </a:lnTo>
                  <a:lnTo>
                    <a:pt x="8941625" y="1448407"/>
                  </a:lnTo>
                  <a:lnTo>
                    <a:pt x="8913420" y="1482800"/>
                  </a:lnTo>
                  <a:lnTo>
                    <a:pt x="8883575" y="1515738"/>
                  </a:lnTo>
                  <a:lnTo>
                    <a:pt x="8852152" y="1547161"/>
                  </a:lnTo>
                  <a:lnTo>
                    <a:pt x="8819214" y="1577006"/>
                  </a:lnTo>
                  <a:lnTo>
                    <a:pt x="8784821" y="1605211"/>
                  </a:lnTo>
                  <a:lnTo>
                    <a:pt x="8749037" y="1631714"/>
                  </a:lnTo>
                  <a:lnTo>
                    <a:pt x="8711923" y="1656453"/>
                  </a:lnTo>
                  <a:lnTo>
                    <a:pt x="8673541" y="1679366"/>
                  </a:lnTo>
                  <a:lnTo>
                    <a:pt x="8633953" y="1700392"/>
                  </a:lnTo>
                  <a:lnTo>
                    <a:pt x="8593221" y="1719467"/>
                  </a:lnTo>
                  <a:lnTo>
                    <a:pt x="8551407" y="1736531"/>
                  </a:lnTo>
                  <a:lnTo>
                    <a:pt x="8508574" y="1751520"/>
                  </a:lnTo>
                  <a:lnTo>
                    <a:pt x="8464783" y="1764374"/>
                  </a:lnTo>
                  <a:lnTo>
                    <a:pt x="8420096" y="1775029"/>
                  </a:lnTo>
                  <a:lnTo>
                    <a:pt x="8374575" y="1783425"/>
                  </a:lnTo>
                  <a:lnTo>
                    <a:pt x="8328282" y="1789498"/>
                  </a:lnTo>
                  <a:lnTo>
                    <a:pt x="8281280" y="1793188"/>
                  </a:lnTo>
                  <a:lnTo>
                    <a:pt x="8233630" y="1794432"/>
                  </a:lnTo>
                  <a:close/>
                </a:path>
              </a:pathLst>
            </a:custGeom>
            <a:solidFill>
              <a:srgbClr val="FFC3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510352" y="1028700"/>
              <a:ext cx="9131300" cy="1790700"/>
            </a:xfrm>
            <a:custGeom>
              <a:avLst/>
              <a:gdLst/>
              <a:ahLst/>
              <a:cxnLst/>
              <a:rect l="l" t="t" r="r" b="b"/>
              <a:pathLst>
                <a:path w="9131300" h="1790700">
                  <a:moveTo>
                    <a:pt x="817864" y="1790695"/>
                  </a:moveTo>
                  <a:lnTo>
                    <a:pt x="756260" y="1783423"/>
                  </a:lnTo>
                  <a:lnTo>
                    <a:pt x="710739" y="1775027"/>
                  </a:lnTo>
                  <a:lnTo>
                    <a:pt x="666052" y="1764371"/>
                  </a:lnTo>
                  <a:lnTo>
                    <a:pt x="622261" y="1751517"/>
                  </a:lnTo>
                  <a:lnTo>
                    <a:pt x="579428" y="1736526"/>
                  </a:lnTo>
                  <a:lnTo>
                    <a:pt x="537614" y="1719463"/>
                  </a:lnTo>
                  <a:lnTo>
                    <a:pt x="496883" y="1700387"/>
                  </a:lnTo>
                  <a:lnTo>
                    <a:pt x="457295" y="1679361"/>
                  </a:lnTo>
                  <a:lnTo>
                    <a:pt x="418913" y="1656447"/>
                  </a:lnTo>
                  <a:lnTo>
                    <a:pt x="381799" y="1631708"/>
                  </a:lnTo>
                  <a:lnTo>
                    <a:pt x="346015" y="1605204"/>
                  </a:lnTo>
                  <a:lnTo>
                    <a:pt x="311623" y="1576999"/>
                  </a:lnTo>
                  <a:lnTo>
                    <a:pt x="278685" y="1547154"/>
                  </a:lnTo>
                  <a:lnTo>
                    <a:pt x="247263" y="1515731"/>
                  </a:lnTo>
                  <a:lnTo>
                    <a:pt x="217418" y="1482792"/>
                  </a:lnTo>
                  <a:lnTo>
                    <a:pt x="189214" y="1448399"/>
                  </a:lnTo>
                  <a:lnTo>
                    <a:pt x="162711" y="1412615"/>
                  </a:lnTo>
                  <a:lnTo>
                    <a:pt x="137973" y="1375500"/>
                  </a:lnTo>
                  <a:lnTo>
                    <a:pt x="115060" y="1337118"/>
                  </a:lnTo>
                  <a:lnTo>
                    <a:pt x="94035" y="1297530"/>
                  </a:lnTo>
                  <a:lnTo>
                    <a:pt x="74961" y="1256799"/>
                  </a:lnTo>
                  <a:lnTo>
                    <a:pt x="57898" y="1214985"/>
                  </a:lnTo>
                  <a:lnTo>
                    <a:pt x="42909" y="1172152"/>
                  </a:lnTo>
                  <a:lnTo>
                    <a:pt x="30056" y="1128361"/>
                  </a:lnTo>
                  <a:lnTo>
                    <a:pt x="19401" y="1083674"/>
                  </a:lnTo>
                  <a:lnTo>
                    <a:pt x="11005" y="1038154"/>
                  </a:lnTo>
                  <a:lnTo>
                    <a:pt x="4932" y="991862"/>
                  </a:lnTo>
                  <a:lnTo>
                    <a:pt x="1243" y="944860"/>
                  </a:lnTo>
                  <a:lnTo>
                    <a:pt x="0" y="897210"/>
                  </a:lnTo>
                  <a:lnTo>
                    <a:pt x="1243" y="849560"/>
                  </a:lnTo>
                  <a:lnTo>
                    <a:pt x="4933" y="802558"/>
                  </a:lnTo>
                  <a:lnTo>
                    <a:pt x="11007" y="756266"/>
                  </a:lnTo>
                  <a:lnTo>
                    <a:pt x="19403" y="710746"/>
                  </a:lnTo>
                  <a:lnTo>
                    <a:pt x="30058" y="666059"/>
                  </a:lnTo>
                  <a:lnTo>
                    <a:pt x="42912" y="622269"/>
                  </a:lnTo>
                  <a:lnTo>
                    <a:pt x="57901" y="579436"/>
                  </a:lnTo>
                  <a:lnTo>
                    <a:pt x="74965" y="537623"/>
                  </a:lnTo>
                  <a:lnTo>
                    <a:pt x="94040" y="496892"/>
                  </a:lnTo>
                  <a:lnTo>
                    <a:pt x="115065" y="457304"/>
                  </a:lnTo>
                  <a:lnTo>
                    <a:pt x="137978" y="418922"/>
                  </a:lnTo>
                  <a:lnTo>
                    <a:pt x="162717" y="381809"/>
                  </a:lnTo>
                  <a:lnTo>
                    <a:pt x="189219" y="346025"/>
                  </a:lnTo>
                  <a:lnTo>
                    <a:pt x="217424" y="311633"/>
                  </a:lnTo>
                  <a:lnTo>
                    <a:pt x="247268" y="278694"/>
                  </a:lnTo>
                  <a:lnTo>
                    <a:pt x="278691" y="247272"/>
                  </a:lnTo>
                  <a:lnTo>
                    <a:pt x="311629" y="217427"/>
                  </a:lnTo>
                  <a:lnTo>
                    <a:pt x="346021" y="189222"/>
                  </a:lnTo>
                  <a:lnTo>
                    <a:pt x="381805" y="162719"/>
                  </a:lnTo>
                  <a:lnTo>
                    <a:pt x="418918" y="137980"/>
                  </a:lnTo>
                  <a:lnTo>
                    <a:pt x="457300" y="115067"/>
                  </a:lnTo>
                  <a:lnTo>
                    <a:pt x="496887" y="94042"/>
                  </a:lnTo>
                  <a:lnTo>
                    <a:pt x="537619" y="74966"/>
                  </a:lnTo>
                  <a:lnTo>
                    <a:pt x="579432" y="57903"/>
                  </a:lnTo>
                  <a:lnTo>
                    <a:pt x="622265" y="42913"/>
                  </a:lnTo>
                  <a:lnTo>
                    <a:pt x="666055" y="30059"/>
                  </a:lnTo>
                  <a:lnTo>
                    <a:pt x="710742" y="19403"/>
                  </a:lnTo>
                  <a:lnTo>
                    <a:pt x="756262" y="11008"/>
                  </a:lnTo>
                  <a:lnTo>
                    <a:pt x="802555" y="4933"/>
                  </a:lnTo>
                  <a:lnTo>
                    <a:pt x="849557" y="1243"/>
                  </a:lnTo>
                  <a:lnTo>
                    <a:pt x="897206" y="0"/>
                  </a:lnTo>
                  <a:lnTo>
                    <a:pt x="8233546" y="0"/>
                  </a:lnTo>
                  <a:lnTo>
                    <a:pt x="8281197" y="1237"/>
                  </a:lnTo>
                  <a:lnTo>
                    <a:pt x="8328200" y="4922"/>
                  </a:lnTo>
                  <a:lnTo>
                    <a:pt x="8374494" y="10992"/>
                  </a:lnTo>
                  <a:lnTo>
                    <a:pt x="8420016" y="19383"/>
                  </a:lnTo>
                  <a:lnTo>
                    <a:pt x="8464705" y="30035"/>
                  </a:lnTo>
                  <a:lnTo>
                    <a:pt x="8508499" y="42885"/>
                  </a:lnTo>
                  <a:lnTo>
                    <a:pt x="8551335" y="57871"/>
                  </a:lnTo>
                  <a:lnTo>
                    <a:pt x="8593151" y="74931"/>
                  </a:lnTo>
                  <a:lnTo>
                    <a:pt x="8633886" y="94004"/>
                  </a:lnTo>
                  <a:lnTo>
                    <a:pt x="8673477" y="115027"/>
                  </a:lnTo>
                  <a:lnTo>
                    <a:pt x="8711863" y="137938"/>
                  </a:lnTo>
                  <a:lnTo>
                    <a:pt x="8748981" y="162676"/>
                  </a:lnTo>
                  <a:lnTo>
                    <a:pt x="8784769" y="189178"/>
                  </a:lnTo>
                  <a:lnTo>
                    <a:pt x="8819166" y="217382"/>
                  </a:lnTo>
                  <a:lnTo>
                    <a:pt x="8852108" y="247226"/>
                  </a:lnTo>
                  <a:lnTo>
                    <a:pt x="8883535" y="278649"/>
                  </a:lnTo>
                  <a:lnTo>
                    <a:pt x="8913384" y="311588"/>
                  </a:lnTo>
                  <a:lnTo>
                    <a:pt x="8941593" y="345981"/>
                  </a:lnTo>
                  <a:lnTo>
                    <a:pt x="8968100" y="381767"/>
                  </a:lnTo>
                  <a:lnTo>
                    <a:pt x="8992843" y="418882"/>
                  </a:lnTo>
                  <a:lnTo>
                    <a:pt x="9015760" y="457266"/>
                  </a:lnTo>
                  <a:lnTo>
                    <a:pt x="9036788" y="496856"/>
                  </a:lnTo>
                  <a:lnTo>
                    <a:pt x="9055867" y="537591"/>
                  </a:lnTo>
                  <a:lnTo>
                    <a:pt x="9072933" y="579407"/>
                  </a:lnTo>
                  <a:lnTo>
                    <a:pt x="9087926" y="622244"/>
                  </a:lnTo>
                  <a:lnTo>
                    <a:pt x="9100781" y="666039"/>
                  </a:lnTo>
                  <a:lnTo>
                    <a:pt x="9111439" y="710730"/>
                  </a:lnTo>
                  <a:lnTo>
                    <a:pt x="9119836" y="756254"/>
                  </a:lnTo>
                  <a:lnTo>
                    <a:pt x="9125911" y="802551"/>
                  </a:lnTo>
                  <a:lnTo>
                    <a:pt x="9129601" y="849558"/>
                  </a:lnTo>
                  <a:lnTo>
                    <a:pt x="9130845" y="897212"/>
                  </a:lnTo>
                  <a:lnTo>
                    <a:pt x="9129601" y="944867"/>
                  </a:lnTo>
                  <a:lnTo>
                    <a:pt x="9125911" y="991873"/>
                  </a:lnTo>
                  <a:lnTo>
                    <a:pt x="9119837" y="1038170"/>
                  </a:lnTo>
                  <a:lnTo>
                    <a:pt x="9111440" y="1083695"/>
                  </a:lnTo>
                  <a:lnTo>
                    <a:pt x="9100782" y="1128386"/>
                  </a:lnTo>
                  <a:lnTo>
                    <a:pt x="9087926" y="1172181"/>
                  </a:lnTo>
                  <a:lnTo>
                    <a:pt x="9072934" y="1215017"/>
                  </a:lnTo>
                  <a:lnTo>
                    <a:pt x="9055868" y="1256834"/>
                  </a:lnTo>
                  <a:lnTo>
                    <a:pt x="9036790" y="1297568"/>
                  </a:lnTo>
                  <a:lnTo>
                    <a:pt x="9015761" y="1337159"/>
                  </a:lnTo>
                  <a:lnTo>
                    <a:pt x="8992844" y="1375543"/>
                  </a:lnTo>
                  <a:lnTo>
                    <a:pt x="8968101" y="1412659"/>
                  </a:lnTo>
                  <a:lnTo>
                    <a:pt x="8941594" y="1448444"/>
                  </a:lnTo>
                  <a:lnTo>
                    <a:pt x="8913385" y="1482838"/>
                  </a:lnTo>
                  <a:lnTo>
                    <a:pt x="8883537" y="1515777"/>
                  </a:lnTo>
                  <a:lnTo>
                    <a:pt x="8852110" y="1547200"/>
                  </a:lnTo>
                  <a:lnTo>
                    <a:pt x="8819167" y="1577044"/>
                  </a:lnTo>
                  <a:lnTo>
                    <a:pt x="8784771" y="1605248"/>
                  </a:lnTo>
                  <a:lnTo>
                    <a:pt x="8748982" y="1631750"/>
                  </a:lnTo>
                  <a:lnTo>
                    <a:pt x="8711864" y="1656488"/>
                  </a:lnTo>
                  <a:lnTo>
                    <a:pt x="8673478" y="1679399"/>
                  </a:lnTo>
                  <a:lnTo>
                    <a:pt x="8633887" y="1700423"/>
                  </a:lnTo>
                  <a:lnTo>
                    <a:pt x="8593152" y="1719495"/>
                  </a:lnTo>
                  <a:lnTo>
                    <a:pt x="8551335" y="1736556"/>
                  </a:lnTo>
                  <a:lnTo>
                    <a:pt x="8508499" y="1751542"/>
                  </a:lnTo>
                  <a:lnTo>
                    <a:pt x="8464705" y="1764392"/>
                  </a:lnTo>
                  <a:lnTo>
                    <a:pt x="8420016" y="1775044"/>
                  </a:lnTo>
                  <a:lnTo>
                    <a:pt x="8374494" y="1783435"/>
                  </a:lnTo>
                  <a:lnTo>
                    <a:pt x="8328200" y="1789505"/>
                  </a:lnTo>
                  <a:lnTo>
                    <a:pt x="8312980" y="1790678"/>
                  </a:lnTo>
                </a:path>
              </a:pathLst>
            </a:custGeom>
            <a:ln w="38100">
              <a:solidFill>
                <a:srgbClr val="AC49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199" y="-12095"/>
            <a:ext cx="1420681" cy="10264708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1620673" y="-11489"/>
            <a:ext cx="6670040" cy="10259695"/>
            <a:chOff x="11620673" y="-11489"/>
            <a:chExt cx="6670040" cy="1025969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0673" y="-11489"/>
              <a:ext cx="6669506" cy="1025963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3027604" y="5236123"/>
              <a:ext cx="801370" cy="2948305"/>
            </a:xfrm>
            <a:custGeom>
              <a:avLst/>
              <a:gdLst/>
              <a:ahLst/>
              <a:cxnLst/>
              <a:rect l="l" t="t" r="r" b="b"/>
              <a:pathLst>
                <a:path w="801369" h="2948304">
                  <a:moveTo>
                    <a:pt x="123894" y="2947804"/>
                  </a:moveTo>
                  <a:lnTo>
                    <a:pt x="0" y="2919157"/>
                  </a:lnTo>
                  <a:lnTo>
                    <a:pt x="676770" y="0"/>
                  </a:lnTo>
                  <a:lnTo>
                    <a:pt x="800854" y="28647"/>
                  </a:lnTo>
                  <a:lnTo>
                    <a:pt x="123894" y="2947804"/>
                  </a:lnTo>
                  <a:close/>
                </a:path>
              </a:pathLst>
            </a:custGeom>
            <a:solidFill>
              <a:srgbClr val="FBE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004836" y="5213358"/>
              <a:ext cx="846455" cy="2994660"/>
            </a:xfrm>
            <a:custGeom>
              <a:avLst/>
              <a:gdLst/>
              <a:ahLst/>
              <a:cxnLst/>
              <a:rect l="l" t="t" r="r" b="b"/>
              <a:pathLst>
                <a:path w="846455" h="2994659">
                  <a:moveTo>
                    <a:pt x="160702" y="2994094"/>
                  </a:moveTo>
                  <a:lnTo>
                    <a:pt x="0" y="2956151"/>
                  </a:lnTo>
                  <a:lnTo>
                    <a:pt x="685498" y="0"/>
                  </a:lnTo>
                  <a:lnTo>
                    <a:pt x="846200" y="37184"/>
                  </a:lnTo>
                  <a:lnTo>
                    <a:pt x="844441" y="44772"/>
                  </a:lnTo>
                  <a:lnTo>
                    <a:pt x="713768" y="44772"/>
                  </a:lnTo>
                  <a:lnTo>
                    <a:pt x="45725" y="2928453"/>
                  </a:lnTo>
                  <a:lnTo>
                    <a:pt x="132432" y="2947424"/>
                  </a:lnTo>
                  <a:lnTo>
                    <a:pt x="171521" y="2947424"/>
                  </a:lnTo>
                  <a:lnTo>
                    <a:pt x="160702" y="2994094"/>
                  </a:lnTo>
                  <a:close/>
                </a:path>
                <a:path w="846455" h="2994659">
                  <a:moveTo>
                    <a:pt x="171521" y="2947424"/>
                  </a:moveTo>
                  <a:lnTo>
                    <a:pt x="132432" y="2947424"/>
                  </a:lnTo>
                  <a:lnTo>
                    <a:pt x="800664" y="64882"/>
                  </a:lnTo>
                  <a:lnTo>
                    <a:pt x="713768" y="44772"/>
                  </a:lnTo>
                  <a:lnTo>
                    <a:pt x="844441" y="44772"/>
                  </a:lnTo>
                  <a:lnTo>
                    <a:pt x="171521" y="2947424"/>
                  </a:lnTo>
                  <a:close/>
                </a:path>
              </a:pathLst>
            </a:custGeom>
            <a:solidFill>
              <a:srgbClr val="D85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872666" y="5236124"/>
              <a:ext cx="800735" cy="2948305"/>
            </a:xfrm>
            <a:custGeom>
              <a:avLst/>
              <a:gdLst/>
              <a:ahLst/>
              <a:cxnLst/>
              <a:rect l="l" t="t" r="r" b="b"/>
              <a:pathLst>
                <a:path w="800734" h="2948304">
                  <a:moveTo>
                    <a:pt x="676770" y="2947804"/>
                  </a:moveTo>
                  <a:lnTo>
                    <a:pt x="0" y="28646"/>
                  </a:lnTo>
                  <a:lnTo>
                    <a:pt x="123704" y="0"/>
                  </a:lnTo>
                  <a:lnTo>
                    <a:pt x="800664" y="2919157"/>
                  </a:lnTo>
                  <a:lnTo>
                    <a:pt x="676770" y="2947804"/>
                  </a:lnTo>
                  <a:close/>
                </a:path>
              </a:pathLst>
            </a:custGeom>
            <a:solidFill>
              <a:srgbClr val="FBE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849898" y="5213358"/>
              <a:ext cx="846455" cy="2994660"/>
            </a:xfrm>
            <a:custGeom>
              <a:avLst/>
              <a:gdLst/>
              <a:ahLst/>
              <a:cxnLst/>
              <a:rect l="l" t="t" r="r" b="b"/>
              <a:pathLst>
                <a:path w="846455" h="2994659">
                  <a:moveTo>
                    <a:pt x="685308" y="2994095"/>
                  </a:moveTo>
                  <a:lnTo>
                    <a:pt x="0" y="37943"/>
                  </a:lnTo>
                  <a:lnTo>
                    <a:pt x="160702" y="0"/>
                  </a:lnTo>
                  <a:lnTo>
                    <a:pt x="171084" y="44772"/>
                  </a:lnTo>
                  <a:lnTo>
                    <a:pt x="132432" y="44772"/>
                  </a:lnTo>
                  <a:lnTo>
                    <a:pt x="45535" y="65641"/>
                  </a:lnTo>
                  <a:lnTo>
                    <a:pt x="713768" y="2947424"/>
                  </a:lnTo>
                  <a:lnTo>
                    <a:pt x="844176" y="2947424"/>
                  </a:lnTo>
                  <a:lnTo>
                    <a:pt x="846200" y="2956152"/>
                  </a:lnTo>
                  <a:lnTo>
                    <a:pt x="685308" y="2994095"/>
                  </a:lnTo>
                  <a:close/>
                </a:path>
                <a:path w="846455" h="2994659">
                  <a:moveTo>
                    <a:pt x="844176" y="2947424"/>
                  </a:moveTo>
                  <a:lnTo>
                    <a:pt x="713768" y="2947424"/>
                  </a:lnTo>
                  <a:lnTo>
                    <a:pt x="800664" y="2928453"/>
                  </a:lnTo>
                  <a:lnTo>
                    <a:pt x="132432" y="44772"/>
                  </a:lnTo>
                  <a:lnTo>
                    <a:pt x="171084" y="44772"/>
                  </a:lnTo>
                  <a:lnTo>
                    <a:pt x="844176" y="2947424"/>
                  </a:lnTo>
                  <a:close/>
                </a:path>
              </a:pathLst>
            </a:custGeom>
            <a:solidFill>
              <a:srgbClr val="D85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3781595" y="5344072"/>
              <a:ext cx="127635" cy="2978785"/>
            </a:xfrm>
            <a:custGeom>
              <a:avLst/>
              <a:gdLst/>
              <a:ahLst/>
              <a:cxnLst/>
              <a:rect l="l" t="t" r="r" b="b"/>
              <a:pathLst>
                <a:path w="127634" h="2978784">
                  <a:moveTo>
                    <a:pt x="0" y="2978159"/>
                  </a:moveTo>
                  <a:lnTo>
                    <a:pt x="127119" y="2978159"/>
                  </a:lnTo>
                  <a:lnTo>
                    <a:pt x="127119" y="0"/>
                  </a:lnTo>
                  <a:lnTo>
                    <a:pt x="0" y="0"/>
                  </a:lnTo>
                  <a:lnTo>
                    <a:pt x="0" y="2978159"/>
                  </a:lnTo>
                  <a:close/>
                </a:path>
              </a:pathLst>
            </a:custGeom>
            <a:solidFill>
              <a:srgbClr val="FBE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3762622" y="5344083"/>
              <a:ext cx="165100" cy="2998470"/>
            </a:xfrm>
            <a:custGeom>
              <a:avLst/>
              <a:gdLst/>
              <a:ahLst/>
              <a:cxnLst/>
              <a:rect l="l" t="t" r="r" b="b"/>
              <a:pathLst>
                <a:path w="165100" h="2998470">
                  <a:moveTo>
                    <a:pt x="165061" y="0"/>
                  </a:moveTo>
                  <a:lnTo>
                    <a:pt x="127114" y="0"/>
                  </a:lnTo>
                  <a:lnTo>
                    <a:pt x="127114" y="863"/>
                  </a:lnTo>
                  <a:lnTo>
                    <a:pt x="127114" y="2959849"/>
                  </a:lnTo>
                  <a:lnTo>
                    <a:pt x="37934" y="2959849"/>
                  </a:lnTo>
                  <a:lnTo>
                    <a:pt x="37934" y="863"/>
                  </a:lnTo>
                  <a:lnTo>
                    <a:pt x="127114" y="863"/>
                  </a:lnTo>
                  <a:lnTo>
                    <a:pt x="127114" y="0"/>
                  </a:lnTo>
                  <a:lnTo>
                    <a:pt x="0" y="0"/>
                  </a:lnTo>
                  <a:lnTo>
                    <a:pt x="0" y="863"/>
                  </a:lnTo>
                  <a:lnTo>
                    <a:pt x="0" y="2959849"/>
                  </a:lnTo>
                  <a:lnTo>
                    <a:pt x="0" y="2997936"/>
                  </a:lnTo>
                  <a:lnTo>
                    <a:pt x="165061" y="2997936"/>
                  </a:lnTo>
                  <a:lnTo>
                    <a:pt x="165061" y="2959938"/>
                  </a:lnTo>
                  <a:lnTo>
                    <a:pt x="165061" y="863"/>
                  </a:lnTo>
                  <a:lnTo>
                    <a:pt x="165061" y="368"/>
                  </a:lnTo>
                  <a:lnTo>
                    <a:pt x="165061" y="0"/>
                  </a:lnTo>
                  <a:close/>
                </a:path>
              </a:pathLst>
            </a:custGeom>
            <a:solidFill>
              <a:srgbClr val="D85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417312" y="5079419"/>
              <a:ext cx="855980" cy="264795"/>
            </a:xfrm>
            <a:custGeom>
              <a:avLst/>
              <a:gdLst/>
              <a:ahLst/>
              <a:cxnLst/>
              <a:rect l="l" t="t" r="r" b="b"/>
              <a:pathLst>
                <a:path w="855980" h="264795">
                  <a:moveTo>
                    <a:pt x="855686" y="264653"/>
                  </a:moveTo>
                  <a:lnTo>
                    <a:pt x="0" y="264653"/>
                  </a:lnTo>
                  <a:lnTo>
                    <a:pt x="0" y="0"/>
                  </a:lnTo>
                  <a:lnTo>
                    <a:pt x="855686" y="0"/>
                  </a:lnTo>
                  <a:lnTo>
                    <a:pt x="855686" y="264653"/>
                  </a:lnTo>
                  <a:close/>
                </a:path>
              </a:pathLst>
            </a:custGeom>
            <a:solidFill>
              <a:srgbClr val="812E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398335" y="5176748"/>
              <a:ext cx="894080" cy="186055"/>
            </a:xfrm>
            <a:custGeom>
              <a:avLst/>
              <a:gdLst/>
              <a:ahLst/>
              <a:cxnLst/>
              <a:rect l="l" t="t" r="r" b="b"/>
              <a:pathLst>
                <a:path w="894080" h="186054">
                  <a:moveTo>
                    <a:pt x="893635" y="0"/>
                  </a:moveTo>
                  <a:lnTo>
                    <a:pt x="855687" y="0"/>
                  </a:lnTo>
                  <a:lnTo>
                    <a:pt x="855687" y="147878"/>
                  </a:lnTo>
                  <a:lnTo>
                    <a:pt x="37947" y="147878"/>
                  </a:lnTo>
                  <a:lnTo>
                    <a:pt x="37947" y="0"/>
                  </a:lnTo>
                  <a:lnTo>
                    <a:pt x="0" y="0"/>
                  </a:lnTo>
                  <a:lnTo>
                    <a:pt x="0" y="147878"/>
                  </a:lnTo>
                  <a:lnTo>
                    <a:pt x="0" y="185978"/>
                  </a:lnTo>
                  <a:lnTo>
                    <a:pt x="893635" y="185978"/>
                  </a:lnTo>
                  <a:lnTo>
                    <a:pt x="893635" y="148361"/>
                  </a:lnTo>
                  <a:lnTo>
                    <a:pt x="893635" y="147878"/>
                  </a:lnTo>
                  <a:lnTo>
                    <a:pt x="893635" y="0"/>
                  </a:lnTo>
                  <a:close/>
                </a:path>
              </a:pathLst>
            </a:custGeom>
            <a:solidFill>
              <a:srgbClr val="D85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195470" y="3757858"/>
              <a:ext cx="730885" cy="1038225"/>
            </a:xfrm>
            <a:custGeom>
              <a:avLst/>
              <a:gdLst/>
              <a:ahLst/>
              <a:cxnLst/>
              <a:rect l="l" t="t" r="r" b="b"/>
              <a:pathLst>
                <a:path w="730884" h="1038225">
                  <a:moveTo>
                    <a:pt x="730654" y="1037745"/>
                  </a:moveTo>
                  <a:lnTo>
                    <a:pt x="0" y="751843"/>
                  </a:lnTo>
                  <a:lnTo>
                    <a:pt x="10814" y="275467"/>
                  </a:lnTo>
                  <a:lnTo>
                    <a:pt x="720029" y="0"/>
                  </a:lnTo>
                  <a:lnTo>
                    <a:pt x="730654" y="1037745"/>
                  </a:lnTo>
                  <a:close/>
                </a:path>
              </a:pathLst>
            </a:custGeom>
            <a:solidFill>
              <a:srgbClr val="812E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175549" y="3730349"/>
              <a:ext cx="769620" cy="1093470"/>
            </a:xfrm>
            <a:custGeom>
              <a:avLst/>
              <a:gdLst/>
              <a:ahLst/>
              <a:cxnLst/>
              <a:rect l="l" t="t" r="r" b="b"/>
              <a:pathLst>
                <a:path w="769619" h="1093470">
                  <a:moveTo>
                    <a:pt x="769169" y="1093142"/>
                  </a:moveTo>
                  <a:lnTo>
                    <a:pt x="0" y="792253"/>
                  </a:lnTo>
                  <a:lnTo>
                    <a:pt x="11953" y="289885"/>
                  </a:lnTo>
                  <a:lnTo>
                    <a:pt x="758924" y="0"/>
                  </a:lnTo>
                  <a:lnTo>
                    <a:pt x="759441" y="55207"/>
                  </a:lnTo>
                  <a:lnTo>
                    <a:pt x="720977" y="55207"/>
                  </a:lnTo>
                  <a:lnTo>
                    <a:pt x="48761" y="316066"/>
                  </a:lnTo>
                  <a:lnTo>
                    <a:pt x="38705" y="766641"/>
                  </a:lnTo>
                  <a:lnTo>
                    <a:pt x="730843" y="1037366"/>
                  </a:lnTo>
                  <a:lnTo>
                    <a:pt x="768646" y="1037366"/>
                  </a:lnTo>
                  <a:lnTo>
                    <a:pt x="769169" y="1093142"/>
                  </a:lnTo>
                  <a:close/>
                </a:path>
                <a:path w="769619" h="1093470">
                  <a:moveTo>
                    <a:pt x="768646" y="1037366"/>
                  </a:moveTo>
                  <a:lnTo>
                    <a:pt x="730843" y="1037366"/>
                  </a:lnTo>
                  <a:lnTo>
                    <a:pt x="720977" y="55207"/>
                  </a:lnTo>
                  <a:lnTo>
                    <a:pt x="759441" y="55207"/>
                  </a:lnTo>
                  <a:lnTo>
                    <a:pt x="768646" y="1037366"/>
                  </a:lnTo>
                  <a:close/>
                </a:path>
              </a:pathLst>
            </a:custGeom>
            <a:solidFill>
              <a:srgbClr val="D85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862755" y="3620314"/>
              <a:ext cx="116839" cy="1313180"/>
            </a:xfrm>
            <a:custGeom>
              <a:avLst/>
              <a:gdLst/>
              <a:ahLst/>
              <a:cxnLst/>
              <a:rect l="l" t="t" r="r" b="b"/>
              <a:pathLst>
                <a:path w="116840" h="1313179">
                  <a:moveTo>
                    <a:pt x="116494" y="1313023"/>
                  </a:moveTo>
                  <a:lnTo>
                    <a:pt x="0" y="1313023"/>
                  </a:lnTo>
                  <a:lnTo>
                    <a:pt x="0" y="0"/>
                  </a:lnTo>
                  <a:lnTo>
                    <a:pt x="116494" y="0"/>
                  </a:lnTo>
                  <a:lnTo>
                    <a:pt x="116494" y="1313023"/>
                  </a:lnTo>
                  <a:close/>
                </a:path>
              </a:pathLst>
            </a:custGeom>
            <a:solidFill>
              <a:srgbClr val="812E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843771" y="3601300"/>
              <a:ext cx="154940" cy="1351280"/>
            </a:xfrm>
            <a:custGeom>
              <a:avLst/>
              <a:gdLst/>
              <a:ahLst/>
              <a:cxnLst/>
              <a:rect l="l" t="t" r="r" b="b"/>
              <a:pathLst>
                <a:path w="154940" h="1351279">
                  <a:moveTo>
                    <a:pt x="154444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1313129"/>
                  </a:lnTo>
                  <a:lnTo>
                    <a:pt x="0" y="1351229"/>
                  </a:lnTo>
                  <a:lnTo>
                    <a:pt x="154444" y="1351229"/>
                  </a:lnTo>
                  <a:lnTo>
                    <a:pt x="154444" y="1313129"/>
                  </a:lnTo>
                  <a:lnTo>
                    <a:pt x="37947" y="1313129"/>
                  </a:lnTo>
                  <a:lnTo>
                    <a:pt x="37947" y="38100"/>
                  </a:lnTo>
                  <a:lnTo>
                    <a:pt x="116497" y="38100"/>
                  </a:lnTo>
                  <a:lnTo>
                    <a:pt x="116497" y="1313065"/>
                  </a:lnTo>
                  <a:lnTo>
                    <a:pt x="154444" y="1313065"/>
                  </a:lnTo>
                  <a:lnTo>
                    <a:pt x="154444" y="38100"/>
                  </a:lnTo>
                  <a:lnTo>
                    <a:pt x="154444" y="0"/>
                  </a:lnTo>
                  <a:close/>
                </a:path>
              </a:pathLst>
            </a:custGeom>
            <a:solidFill>
              <a:srgbClr val="D85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997960" y="3954783"/>
              <a:ext cx="282575" cy="645160"/>
            </a:xfrm>
            <a:custGeom>
              <a:avLst/>
              <a:gdLst/>
              <a:ahLst/>
              <a:cxnLst/>
              <a:rect l="l" t="t" r="r" b="b"/>
              <a:pathLst>
                <a:path w="282575" h="645160">
                  <a:moveTo>
                    <a:pt x="282319" y="645033"/>
                  </a:moveTo>
                  <a:lnTo>
                    <a:pt x="0" y="645033"/>
                  </a:lnTo>
                  <a:lnTo>
                    <a:pt x="0" y="0"/>
                  </a:lnTo>
                  <a:lnTo>
                    <a:pt x="282319" y="0"/>
                  </a:lnTo>
                  <a:lnTo>
                    <a:pt x="282319" y="645033"/>
                  </a:lnTo>
                  <a:close/>
                </a:path>
              </a:pathLst>
            </a:custGeom>
            <a:solidFill>
              <a:srgbClr val="812E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5097938" y="3935297"/>
              <a:ext cx="201930" cy="683260"/>
            </a:xfrm>
            <a:custGeom>
              <a:avLst/>
              <a:gdLst/>
              <a:ahLst/>
              <a:cxnLst/>
              <a:rect l="l" t="t" r="r" b="b"/>
              <a:pathLst>
                <a:path w="201930" h="683260">
                  <a:moveTo>
                    <a:pt x="201307" y="38468"/>
                  </a:moveTo>
                  <a:lnTo>
                    <a:pt x="163360" y="38468"/>
                  </a:lnTo>
                  <a:lnTo>
                    <a:pt x="163360" y="645134"/>
                  </a:lnTo>
                  <a:lnTo>
                    <a:pt x="0" y="645134"/>
                  </a:lnTo>
                  <a:lnTo>
                    <a:pt x="0" y="683234"/>
                  </a:lnTo>
                  <a:lnTo>
                    <a:pt x="201307" y="683234"/>
                  </a:lnTo>
                  <a:lnTo>
                    <a:pt x="201307" y="645553"/>
                  </a:lnTo>
                  <a:lnTo>
                    <a:pt x="201307" y="645134"/>
                  </a:lnTo>
                  <a:lnTo>
                    <a:pt x="201307" y="38468"/>
                  </a:lnTo>
                  <a:close/>
                </a:path>
                <a:path w="201930" h="683260">
                  <a:moveTo>
                    <a:pt x="201307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01307" y="38100"/>
                  </a:lnTo>
                  <a:lnTo>
                    <a:pt x="201307" y="0"/>
                  </a:lnTo>
                  <a:close/>
                </a:path>
              </a:pathLst>
            </a:custGeom>
            <a:solidFill>
              <a:srgbClr val="D85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524817" y="3376719"/>
              <a:ext cx="2573655" cy="1800225"/>
            </a:xfrm>
            <a:custGeom>
              <a:avLst/>
              <a:gdLst/>
              <a:ahLst/>
              <a:cxnLst/>
              <a:rect l="l" t="t" r="r" b="b"/>
              <a:pathLst>
                <a:path w="2573655" h="1800225">
                  <a:moveTo>
                    <a:pt x="2573132" y="1800023"/>
                  </a:moveTo>
                  <a:lnTo>
                    <a:pt x="0" y="1800023"/>
                  </a:lnTo>
                  <a:lnTo>
                    <a:pt x="0" y="0"/>
                  </a:lnTo>
                  <a:lnTo>
                    <a:pt x="2573132" y="0"/>
                  </a:lnTo>
                  <a:lnTo>
                    <a:pt x="2573132" y="1800023"/>
                  </a:lnTo>
                  <a:close/>
                </a:path>
              </a:pathLst>
            </a:custGeom>
            <a:solidFill>
              <a:srgbClr val="812E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43595" y="2355479"/>
              <a:ext cx="2704270" cy="2840235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3478" rIns="0" bIns="0" rtlCol="0" vert="horz">
            <a:spAutoFit/>
          </a:bodyPr>
          <a:lstStyle/>
          <a:p>
            <a:pPr marL="316230">
              <a:lnSpc>
                <a:spcPct val="100000"/>
              </a:lnSpc>
              <a:spcBef>
                <a:spcPts val="125"/>
              </a:spcBef>
            </a:pPr>
            <a:r>
              <a:rPr dirty="0" sz="5600" spc="4365" b="0">
                <a:latin typeface="Webdings"/>
                <a:cs typeface="Webdings"/>
              </a:rPr>
              <a:t>🎭</a:t>
            </a:r>
            <a:r>
              <a:rPr dirty="0" sz="5600" spc="-885" b="0">
                <a:latin typeface="Times New Roman"/>
                <a:cs typeface="Times New Roman"/>
              </a:rPr>
              <a:t> </a:t>
            </a:r>
            <a:r>
              <a:rPr dirty="0" sz="5000" spc="225"/>
              <a:t>Drama</a:t>
            </a:r>
            <a:r>
              <a:rPr dirty="0" sz="5000" spc="-994"/>
              <a:t> </a:t>
            </a:r>
            <a:r>
              <a:rPr dirty="0" sz="5000" spc="-20"/>
              <a:t>Kulübünün</a:t>
            </a:r>
            <a:r>
              <a:rPr dirty="0" sz="5000" spc="-990"/>
              <a:t> </a:t>
            </a:r>
            <a:r>
              <a:rPr dirty="0" sz="5000" spc="-790"/>
              <a:t>Amacı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285716" y="3830042"/>
            <a:ext cx="9580245" cy="495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4000">
                <a:solidFill>
                  <a:srgbClr val="AC4932"/>
                </a:solidFill>
                <a:latin typeface="Lucida Sans Unicode"/>
                <a:cs typeface="Lucida Sans Unicode"/>
              </a:rPr>
              <a:t>İngilizce</a:t>
            </a:r>
            <a:r>
              <a:rPr dirty="0" sz="4000" spc="80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4000" spc="200">
                <a:solidFill>
                  <a:srgbClr val="AC4932"/>
                </a:solidFill>
                <a:latin typeface="Lucida Sans Unicode"/>
                <a:cs typeface="Lucida Sans Unicode"/>
              </a:rPr>
              <a:t>Drama</a:t>
            </a:r>
            <a:r>
              <a:rPr dirty="0" sz="4000" spc="80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4000">
                <a:solidFill>
                  <a:srgbClr val="AC4932"/>
                </a:solidFill>
                <a:latin typeface="Lucida Sans Unicode"/>
                <a:cs typeface="Lucida Sans Unicode"/>
              </a:rPr>
              <a:t>Kulübü,</a:t>
            </a:r>
            <a:r>
              <a:rPr dirty="0" sz="4000" spc="80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4000" spc="-10">
                <a:solidFill>
                  <a:srgbClr val="AC4932"/>
                </a:solidFill>
                <a:latin typeface="Lucida Sans Unicode"/>
                <a:cs typeface="Lucida Sans Unicode"/>
              </a:rPr>
              <a:t>öğrencilerin </a:t>
            </a:r>
            <a:r>
              <a:rPr dirty="0" sz="4000">
                <a:solidFill>
                  <a:srgbClr val="AC4932"/>
                </a:solidFill>
                <a:latin typeface="Lucida Sans Unicode"/>
                <a:cs typeface="Lucida Sans Unicode"/>
              </a:rPr>
              <a:t>İngilizceyi</a:t>
            </a:r>
            <a:r>
              <a:rPr dirty="0" sz="4000" spc="31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4000" spc="110">
                <a:solidFill>
                  <a:srgbClr val="AC4932"/>
                </a:solidFill>
                <a:latin typeface="Lucida Sans Unicode"/>
                <a:cs typeface="Lucida Sans Unicode"/>
              </a:rPr>
              <a:t>yaratıcı</a:t>
            </a:r>
            <a:r>
              <a:rPr dirty="0" sz="4000" spc="31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4000" spc="200">
                <a:solidFill>
                  <a:srgbClr val="AC4932"/>
                </a:solidFill>
                <a:latin typeface="Lucida Sans Unicode"/>
                <a:cs typeface="Lucida Sans Unicode"/>
              </a:rPr>
              <a:t>ve</a:t>
            </a:r>
            <a:r>
              <a:rPr dirty="0" sz="4000" spc="31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4000" spc="85">
                <a:solidFill>
                  <a:srgbClr val="AC4932"/>
                </a:solidFill>
                <a:latin typeface="Lucida Sans Unicode"/>
                <a:cs typeface="Lucida Sans Unicode"/>
              </a:rPr>
              <a:t>eğlenceli</a:t>
            </a:r>
            <a:r>
              <a:rPr dirty="0" sz="4000" spc="32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4000" spc="-25">
                <a:solidFill>
                  <a:srgbClr val="AC4932"/>
                </a:solidFill>
                <a:latin typeface="Lucida Sans Unicode"/>
                <a:cs typeface="Lucida Sans Unicode"/>
              </a:rPr>
              <a:t>bir </a:t>
            </a:r>
            <a:r>
              <a:rPr dirty="0" sz="4000" spc="65">
                <a:solidFill>
                  <a:srgbClr val="AC4932"/>
                </a:solidFill>
                <a:latin typeface="Lucida Sans Unicode"/>
                <a:cs typeface="Lucida Sans Unicode"/>
              </a:rPr>
              <a:t>yolla</a:t>
            </a:r>
            <a:r>
              <a:rPr dirty="0" sz="4000" spc="8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4000">
                <a:solidFill>
                  <a:srgbClr val="AC4932"/>
                </a:solidFill>
                <a:latin typeface="Lucida Sans Unicode"/>
                <a:cs typeface="Lucida Sans Unicode"/>
              </a:rPr>
              <a:t>öğrenmelerini</a:t>
            </a:r>
            <a:r>
              <a:rPr dirty="0" sz="4000" spc="9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4000" spc="-10">
                <a:solidFill>
                  <a:srgbClr val="AC4932"/>
                </a:solidFill>
                <a:latin typeface="Lucida Sans Unicode"/>
                <a:cs typeface="Lucida Sans Unicode"/>
              </a:rPr>
              <a:t>hedefler.</a:t>
            </a:r>
            <a:endParaRPr sz="4000">
              <a:latin typeface="Lucida Sans Unicode"/>
              <a:cs typeface="Lucida Sans Unicode"/>
            </a:endParaRPr>
          </a:p>
          <a:p>
            <a:pPr algn="just" marL="12700" marR="5080" indent="207010">
              <a:lnSpc>
                <a:spcPct val="115599"/>
              </a:lnSpc>
            </a:pPr>
            <a:r>
              <a:rPr dirty="0" sz="4000" spc="200">
                <a:solidFill>
                  <a:srgbClr val="AC4932"/>
                </a:solidFill>
                <a:latin typeface="Lucida Sans Unicode"/>
                <a:cs typeface="Lucida Sans Unicode"/>
              </a:rPr>
              <a:t>Drama</a:t>
            </a:r>
            <a:r>
              <a:rPr dirty="0" sz="4000" spc="49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4000">
                <a:solidFill>
                  <a:srgbClr val="AC4932"/>
                </a:solidFill>
                <a:latin typeface="Lucida Sans Unicode"/>
                <a:cs typeface="Lucida Sans Unicode"/>
              </a:rPr>
              <a:t>oyunları</a:t>
            </a:r>
            <a:r>
              <a:rPr dirty="0" sz="4000" spc="49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4000" spc="200">
                <a:solidFill>
                  <a:srgbClr val="AC4932"/>
                </a:solidFill>
                <a:latin typeface="Lucida Sans Unicode"/>
                <a:cs typeface="Lucida Sans Unicode"/>
              </a:rPr>
              <a:t>ve</a:t>
            </a:r>
            <a:r>
              <a:rPr dirty="0" sz="4000" spc="49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4000">
                <a:solidFill>
                  <a:srgbClr val="AC4932"/>
                </a:solidFill>
                <a:latin typeface="Lucida Sans Unicode"/>
                <a:cs typeface="Lucida Sans Unicode"/>
              </a:rPr>
              <a:t>tiyatro</a:t>
            </a:r>
            <a:r>
              <a:rPr dirty="0" sz="4000" spc="49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4000" spc="-75">
                <a:solidFill>
                  <a:srgbClr val="AC4932"/>
                </a:solidFill>
                <a:latin typeface="Lucida Sans Unicode"/>
                <a:cs typeface="Lucida Sans Unicode"/>
              </a:rPr>
              <a:t>etkinlikleri </a:t>
            </a:r>
            <a:r>
              <a:rPr dirty="0" sz="4000" spc="130">
                <a:solidFill>
                  <a:srgbClr val="AC4932"/>
                </a:solidFill>
                <a:latin typeface="Lucida Sans Unicode"/>
                <a:cs typeface="Lucida Sans Unicode"/>
              </a:rPr>
              <a:t>sayesinde</a:t>
            </a:r>
            <a:r>
              <a:rPr dirty="0" sz="4000" spc="-11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4000">
                <a:solidFill>
                  <a:srgbClr val="AC4932"/>
                </a:solidFill>
                <a:latin typeface="Lucida Sans Unicode"/>
                <a:cs typeface="Lucida Sans Unicode"/>
              </a:rPr>
              <a:t>öğrenciler,</a:t>
            </a:r>
            <a:r>
              <a:rPr dirty="0" sz="4000" spc="-10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4000">
                <a:solidFill>
                  <a:srgbClr val="AC4932"/>
                </a:solidFill>
                <a:latin typeface="Lucida Sans Unicode"/>
                <a:cs typeface="Lucida Sans Unicode"/>
              </a:rPr>
              <a:t>dili</a:t>
            </a:r>
            <a:r>
              <a:rPr dirty="0" sz="4000" spc="-10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4000" spc="165">
                <a:solidFill>
                  <a:srgbClr val="AC4932"/>
                </a:solidFill>
                <a:latin typeface="Lucida Sans Unicode"/>
                <a:cs typeface="Lucida Sans Unicode"/>
              </a:rPr>
              <a:t>yaęayarak </a:t>
            </a:r>
            <a:r>
              <a:rPr dirty="0" sz="4000">
                <a:solidFill>
                  <a:srgbClr val="AC4932"/>
                </a:solidFill>
                <a:latin typeface="Lucida Sans Unicode"/>
                <a:cs typeface="Lucida Sans Unicode"/>
              </a:rPr>
              <a:t>pekiętirir,</a:t>
            </a:r>
            <a:r>
              <a:rPr dirty="0" sz="4000" spc="11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4000">
                <a:solidFill>
                  <a:srgbClr val="AC4932"/>
                </a:solidFill>
                <a:latin typeface="Lucida Sans Unicode"/>
                <a:cs typeface="Lucida Sans Unicode"/>
              </a:rPr>
              <a:t>özgüven</a:t>
            </a:r>
            <a:r>
              <a:rPr dirty="0" sz="4000" spc="114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4000">
                <a:solidFill>
                  <a:srgbClr val="AC4932"/>
                </a:solidFill>
                <a:latin typeface="Lucida Sans Unicode"/>
                <a:cs typeface="Lucida Sans Unicode"/>
              </a:rPr>
              <a:t>kazanır</a:t>
            </a:r>
            <a:r>
              <a:rPr dirty="0" sz="4000" spc="11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4000" spc="200">
                <a:solidFill>
                  <a:srgbClr val="AC4932"/>
                </a:solidFill>
                <a:latin typeface="Lucida Sans Unicode"/>
                <a:cs typeface="Lucida Sans Unicode"/>
              </a:rPr>
              <a:t>ve</a:t>
            </a:r>
            <a:r>
              <a:rPr dirty="0" sz="4000" spc="114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4000" spc="45">
                <a:solidFill>
                  <a:srgbClr val="AC4932"/>
                </a:solidFill>
                <a:latin typeface="Lucida Sans Unicode"/>
                <a:cs typeface="Lucida Sans Unicode"/>
              </a:rPr>
              <a:t>grup </a:t>
            </a:r>
            <a:r>
              <a:rPr dirty="0" sz="4000" spc="110">
                <a:solidFill>
                  <a:srgbClr val="AC4932"/>
                </a:solidFill>
                <a:latin typeface="Lucida Sans Unicode"/>
                <a:cs typeface="Lucida Sans Unicode"/>
              </a:rPr>
              <a:t>çalıęması</a:t>
            </a:r>
            <a:r>
              <a:rPr dirty="0" sz="4000" spc="-6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4000">
                <a:solidFill>
                  <a:srgbClr val="AC4932"/>
                </a:solidFill>
                <a:latin typeface="Lucida Sans Unicode"/>
                <a:cs typeface="Lucida Sans Unicode"/>
              </a:rPr>
              <a:t>becerilerini</a:t>
            </a:r>
            <a:r>
              <a:rPr dirty="0" sz="4000" spc="-6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4000" spc="-10">
                <a:solidFill>
                  <a:srgbClr val="AC4932"/>
                </a:solidFill>
                <a:latin typeface="Lucida Sans Unicode"/>
                <a:cs typeface="Lucida Sans Unicode"/>
              </a:rPr>
              <a:t>geliętirir.</a:t>
            </a:r>
            <a:endParaRPr sz="4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4188" y="-11489"/>
            <a:ext cx="16815992" cy="1025963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199" y="-12095"/>
            <a:ext cx="1411454" cy="1026299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2446534" y="5254164"/>
            <a:ext cx="3769360" cy="3321685"/>
          </a:xfrm>
          <a:custGeom>
            <a:avLst/>
            <a:gdLst/>
            <a:ahLst/>
            <a:cxnLst/>
            <a:rect l="l" t="t" r="r" b="b"/>
            <a:pathLst>
              <a:path w="3769359" h="3321684">
                <a:moveTo>
                  <a:pt x="2148561" y="1664971"/>
                </a:moveTo>
                <a:lnTo>
                  <a:pt x="785431" y="2499485"/>
                </a:lnTo>
                <a:lnTo>
                  <a:pt x="776441" y="2497291"/>
                </a:lnTo>
                <a:lnTo>
                  <a:pt x="768005" y="2483510"/>
                </a:lnTo>
                <a:lnTo>
                  <a:pt x="770139" y="2474506"/>
                </a:lnTo>
                <a:lnTo>
                  <a:pt x="2133268" y="1639992"/>
                </a:lnTo>
                <a:lnTo>
                  <a:pt x="2142287" y="1642168"/>
                </a:lnTo>
                <a:lnTo>
                  <a:pt x="2150724" y="1655949"/>
                </a:lnTo>
                <a:lnTo>
                  <a:pt x="2148561" y="1664971"/>
                </a:lnTo>
                <a:close/>
              </a:path>
              <a:path w="3769359" h="3321684">
                <a:moveTo>
                  <a:pt x="3766643" y="1626123"/>
                </a:moveTo>
                <a:lnTo>
                  <a:pt x="997683" y="3321293"/>
                </a:lnTo>
                <a:lnTo>
                  <a:pt x="988664" y="3319116"/>
                </a:lnTo>
                <a:lnTo>
                  <a:pt x="980245" y="3305365"/>
                </a:lnTo>
                <a:lnTo>
                  <a:pt x="982408" y="3296342"/>
                </a:lnTo>
                <a:lnTo>
                  <a:pt x="3751368" y="1601172"/>
                </a:lnTo>
                <a:lnTo>
                  <a:pt x="3760359" y="1603366"/>
                </a:lnTo>
                <a:lnTo>
                  <a:pt x="3768777" y="1617118"/>
                </a:lnTo>
                <a:lnTo>
                  <a:pt x="3766643" y="1626123"/>
                </a:lnTo>
                <a:close/>
              </a:path>
              <a:path w="3769359" h="3321684">
                <a:moveTo>
                  <a:pt x="2786398" y="24950"/>
                </a:moveTo>
                <a:lnTo>
                  <a:pt x="17437" y="1720120"/>
                </a:lnTo>
                <a:lnTo>
                  <a:pt x="8436" y="1717972"/>
                </a:lnTo>
                <a:lnTo>
                  <a:pt x="0" y="1704192"/>
                </a:lnTo>
                <a:lnTo>
                  <a:pt x="2163" y="1695169"/>
                </a:lnTo>
                <a:lnTo>
                  <a:pt x="2771123" y="0"/>
                </a:lnTo>
                <a:lnTo>
                  <a:pt x="2780113" y="2194"/>
                </a:lnTo>
                <a:lnTo>
                  <a:pt x="2788550" y="15974"/>
                </a:lnTo>
                <a:lnTo>
                  <a:pt x="2786398" y="24950"/>
                </a:lnTo>
                <a:close/>
              </a:path>
              <a:path w="3769359" h="3321684">
                <a:moveTo>
                  <a:pt x="2730946" y="1945205"/>
                </a:moveTo>
                <a:lnTo>
                  <a:pt x="2717185" y="1953629"/>
                </a:lnTo>
                <a:lnTo>
                  <a:pt x="2708166" y="1951453"/>
                </a:lnTo>
                <a:lnTo>
                  <a:pt x="1983346" y="767502"/>
                </a:lnTo>
                <a:lnTo>
                  <a:pt x="1985509" y="758480"/>
                </a:lnTo>
                <a:lnTo>
                  <a:pt x="1999270" y="750055"/>
                </a:lnTo>
                <a:lnTo>
                  <a:pt x="2008260" y="752249"/>
                </a:lnTo>
                <a:lnTo>
                  <a:pt x="2733080" y="1936200"/>
                </a:lnTo>
                <a:lnTo>
                  <a:pt x="2730946" y="1945205"/>
                </a:lnTo>
                <a:close/>
              </a:path>
              <a:path w="3769359" h="3321684">
                <a:moveTo>
                  <a:pt x="3281233" y="1608317"/>
                </a:moveTo>
                <a:lnTo>
                  <a:pt x="3267472" y="1616741"/>
                </a:lnTo>
                <a:lnTo>
                  <a:pt x="3258453" y="1614565"/>
                </a:lnTo>
                <a:lnTo>
                  <a:pt x="2533633" y="430614"/>
                </a:lnTo>
                <a:lnTo>
                  <a:pt x="2535796" y="421592"/>
                </a:lnTo>
                <a:lnTo>
                  <a:pt x="2549557" y="413167"/>
                </a:lnTo>
                <a:lnTo>
                  <a:pt x="2558576" y="415344"/>
                </a:lnTo>
                <a:lnTo>
                  <a:pt x="3283396" y="1599295"/>
                </a:lnTo>
                <a:lnTo>
                  <a:pt x="3281233" y="1608317"/>
                </a:lnTo>
                <a:close/>
              </a:path>
            </a:pathLst>
          </a:custGeom>
          <a:solidFill>
            <a:srgbClr val="002E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7379" rIns="0" bIns="0" rtlCol="0" vert="horz">
            <a:spAutoFit/>
          </a:bodyPr>
          <a:lstStyle/>
          <a:p>
            <a:pPr marL="1831975">
              <a:lnSpc>
                <a:spcPct val="100000"/>
              </a:lnSpc>
              <a:spcBef>
                <a:spcPts val="110"/>
              </a:spcBef>
            </a:pPr>
            <a:r>
              <a:rPr dirty="0" sz="11250" spc="8660" b="0">
                <a:latin typeface="Webdings"/>
                <a:cs typeface="Webdings"/>
              </a:rPr>
              <a:t>🎬</a:t>
            </a:r>
            <a:r>
              <a:rPr dirty="0" sz="11250" spc="-1820" b="0">
                <a:latin typeface="Times New Roman"/>
                <a:cs typeface="Times New Roman"/>
              </a:rPr>
              <a:t> </a:t>
            </a:r>
            <a:r>
              <a:rPr dirty="0" spc="-195"/>
              <a:t>K</a:t>
            </a:r>
            <a:r>
              <a:rPr dirty="0" spc="-175"/>
              <a:t>u</a:t>
            </a:r>
            <a:r>
              <a:rPr dirty="0" spc="-285"/>
              <a:t>l</a:t>
            </a:r>
            <a:r>
              <a:rPr dirty="0" spc="-175"/>
              <a:t>ü</a:t>
            </a:r>
            <a:r>
              <a:rPr dirty="0" spc="465"/>
              <a:t>p</a:t>
            </a:r>
            <a:r>
              <a:rPr dirty="0" spc="-2014"/>
              <a:t> </a:t>
            </a:r>
            <a:r>
              <a:rPr dirty="0" spc="-1515"/>
              <a:t>F</a:t>
            </a:r>
            <a:r>
              <a:rPr dirty="0" spc="-1019"/>
              <a:t>aa</a:t>
            </a:r>
            <a:r>
              <a:rPr dirty="0" spc="-1445"/>
              <a:t>l</a:t>
            </a:r>
            <a:r>
              <a:rPr dirty="0" spc="-1465"/>
              <a:t>i</a:t>
            </a:r>
            <a:r>
              <a:rPr dirty="0" spc="-1170"/>
              <a:t>y</a:t>
            </a:r>
            <a:r>
              <a:rPr dirty="0" spc="-1245"/>
              <a:t>e</a:t>
            </a:r>
            <a:r>
              <a:rPr dirty="0" spc="-1380"/>
              <a:t>t</a:t>
            </a:r>
            <a:r>
              <a:rPr dirty="0" spc="-1445"/>
              <a:t>l</a:t>
            </a:r>
            <a:r>
              <a:rPr dirty="0" spc="-1245"/>
              <a:t>e</a:t>
            </a:r>
            <a:r>
              <a:rPr dirty="0" spc="-1445"/>
              <a:t>r</a:t>
            </a:r>
            <a:r>
              <a:rPr dirty="0" spc="-705"/>
              <a:t>i</a:t>
            </a:r>
            <a:endParaRPr sz="1125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9695" y="5308833"/>
            <a:ext cx="141719" cy="14171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9695" y="6391057"/>
            <a:ext cx="141719" cy="14171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9695" y="6932169"/>
            <a:ext cx="141719" cy="14171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77789" y="4499049"/>
            <a:ext cx="10384790" cy="435483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3100" spc="-25">
                <a:solidFill>
                  <a:srgbClr val="AC4932"/>
                </a:solidFill>
                <a:latin typeface="Lucida Sans Unicode"/>
                <a:cs typeface="Lucida Sans Unicode"/>
              </a:rPr>
              <a:t>İngilizce</a:t>
            </a:r>
            <a:r>
              <a:rPr dirty="0" sz="3100" spc="-14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150">
                <a:solidFill>
                  <a:srgbClr val="AC4932"/>
                </a:solidFill>
                <a:latin typeface="Lucida Sans Unicode"/>
                <a:cs typeface="Lucida Sans Unicode"/>
              </a:rPr>
              <a:t>Drama</a:t>
            </a:r>
            <a:r>
              <a:rPr dirty="0" sz="3100" spc="-14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Kulübü’nde</a:t>
            </a:r>
            <a:r>
              <a:rPr dirty="0" sz="3100" spc="-14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-10">
                <a:solidFill>
                  <a:srgbClr val="AC4932"/>
                </a:solidFill>
                <a:latin typeface="Lucida Sans Unicode"/>
                <a:cs typeface="Lucida Sans Unicode"/>
              </a:rPr>
              <a:t>öğrenciler:</a:t>
            </a:r>
            <a:endParaRPr sz="3100">
              <a:latin typeface="Lucida Sans Unicode"/>
              <a:cs typeface="Lucida Sans Unicode"/>
            </a:endParaRPr>
          </a:p>
          <a:p>
            <a:pPr marL="683895" marR="5080">
              <a:lnSpc>
                <a:spcPct val="114500"/>
              </a:lnSpc>
              <a:spcBef>
                <a:spcPts val="5"/>
              </a:spcBef>
              <a:tabLst>
                <a:tab pos="1703705" algn="l"/>
                <a:tab pos="3641090" algn="l"/>
                <a:tab pos="6402070" algn="l"/>
                <a:tab pos="7298055" algn="l"/>
              </a:tabLst>
            </a:pPr>
            <a:r>
              <a:rPr dirty="0" sz="3100" spc="-25">
                <a:solidFill>
                  <a:srgbClr val="AC4932"/>
                </a:solidFill>
                <a:latin typeface="Lucida Sans Unicode"/>
                <a:cs typeface="Lucida Sans Unicode"/>
              </a:rPr>
              <a:t>Rol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140">
                <a:solidFill>
                  <a:srgbClr val="AC4932"/>
                </a:solidFill>
                <a:latin typeface="Lucida Sans Unicode"/>
                <a:cs typeface="Lucida Sans Unicode"/>
              </a:rPr>
              <a:t>yapma,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200">
                <a:solidFill>
                  <a:srgbClr val="AC4932"/>
                </a:solidFill>
                <a:latin typeface="Lucida Sans Unicode"/>
                <a:cs typeface="Lucida Sans Unicode"/>
              </a:rPr>
              <a:t>doğaçlama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135">
                <a:solidFill>
                  <a:srgbClr val="AC4932"/>
                </a:solidFill>
                <a:latin typeface="Lucida Sans Unicode"/>
                <a:cs typeface="Lucida Sans Unicode"/>
              </a:rPr>
              <a:t>ve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105">
                <a:solidFill>
                  <a:srgbClr val="AC4932"/>
                </a:solidFill>
                <a:latin typeface="Lucida Sans Unicode"/>
                <a:cs typeface="Lucida Sans Unicode"/>
              </a:rPr>
              <a:t>canlandırmalar </a:t>
            </a:r>
            <a:r>
              <a:rPr dirty="0" sz="3100" spc="70">
                <a:solidFill>
                  <a:srgbClr val="AC4932"/>
                </a:solidFill>
                <a:latin typeface="Lucida Sans Unicode"/>
                <a:cs typeface="Lucida Sans Unicode"/>
              </a:rPr>
              <a:t>yapar,</a:t>
            </a:r>
            <a:endParaRPr sz="3100">
              <a:latin typeface="Lucida Sans Unicode"/>
              <a:cs typeface="Lucida Sans Unicode"/>
            </a:endParaRPr>
          </a:p>
          <a:p>
            <a:pPr marL="683895">
              <a:lnSpc>
                <a:spcPct val="100000"/>
              </a:lnSpc>
              <a:spcBef>
                <a:spcPts val="540"/>
              </a:spcBef>
            </a:pP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Tiyatro</a:t>
            </a:r>
            <a:r>
              <a:rPr dirty="0" sz="3100" spc="-4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oyunları</a:t>
            </a:r>
            <a:r>
              <a:rPr dirty="0" sz="3100" spc="-4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160">
                <a:solidFill>
                  <a:srgbClr val="AC4932"/>
                </a:solidFill>
                <a:latin typeface="Lucida Sans Unicode"/>
                <a:cs typeface="Lucida Sans Unicode"/>
              </a:rPr>
              <a:t>ve</a:t>
            </a:r>
            <a:r>
              <a:rPr dirty="0" sz="3100" spc="-4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skeçler</a:t>
            </a:r>
            <a:r>
              <a:rPr dirty="0" sz="3100" spc="-4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-10">
                <a:solidFill>
                  <a:srgbClr val="AC4932"/>
                </a:solidFill>
                <a:latin typeface="Lucida Sans Unicode"/>
                <a:cs typeface="Lucida Sans Unicode"/>
              </a:rPr>
              <a:t>sahneler,</a:t>
            </a:r>
            <a:endParaRPr sz="3100">
              <a:latin typeface="Lucida Sans Unicode"/>
              <a:cs typeface="Lucida Sans Unicode"/>
            </a:endParaRPr>
          </a:p>
          <a:p>
            <a:pPr marL="683895" marR="5080">
              <a:lnSpc>
                <a:spcPct val="114500"/>
              </a:lnSpc>
              <a:tabLst>
                <a:tab pos="2444115" algn="l"/>
                <a:tab pos="4069715" algn="l"/>
                <a:tab pos="6266180" algn="l"/>
                <a:tab pos="6976109" algn="l"/>
                <a:tab pos="8087359" algn="l"/>
              </a:tabLst>
            </a:pPr>
            <a:r>
              <a:rPr dirty="0" sz="3100" spc="45">
                <a:solidFill>
                  <a:srgbClr val="AC4932"/>
                </a:solidFill>
                <a:latin typeface="Lucida Sans Unicode"/>
                <a:cs typeface="Lucida Sans Unicode"/>
              </a:rPr>
              <a:t>Yaratıcı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195">
                <a:solidFill>
                  <a:srgbClr val="AC4932"/>
                </a:solidFill>
                <a:latin typeface="Lucida Sans Unicode"/>
                <a:cs typeface="Lucida Sans Unicode"/>
              </a:rPr>
              <a:t>drama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-10">
                <a:solidFill>
                  <a:srgbClr val="AC4932"/>
                </a:solidFill>
                <a:latin typeface="Lucida Sans Unicode"/>
                <a:cs typeface="Lucida Sans Unicode"/>
              </a:rPr>
              <a:t>etkinlikleri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-25">
                <a:solidFill>
                  <a:srgbClr val="AC4932"/>
                </a:solidFill>
                <a:latin typeface="Lucida Sans Unicode"/>
                <a:cs typeface="Lucida Sans Unicode"/>
              </a:rPr>
              <a:t>ile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-10">
                <a:solidFill>
                  <a:srgbClr val="AC4932"/>
                </a:solidFill>
                <a:latin typeface="Lucida Sans Unicode"/>
                <a:cs typeface="Lucida Sans Unicode"/>
              </a:rPr>
              <a:t>aktif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110">
                <a:solidFill>
                  <a:srgbClr val="AC4932"/>
                </a:solidFill>
                <a:latin typeface="Lucida Sans Unicode"/>
                <a:cs typeface="Lucida Sans Unicode"/>
              </a:rPr>
              <a:t>öğrenmeye </a:t>
            </a:r>
            <a:r>
              <a:rPr dirty="0" sz="3100" spc="-10">
                <a:solidFill>
                  <a:srgbClr val="AC4932"/>
                </a:solidFill>
                <a:latin typeface="Lucida Sans Unicode"/>
                <a:cs typeface="Lucida Sans Unicode"/>
              </a:rPr>
              <a:t>katılır.</a:t>
            </a:r>
            <a:endParaRPr sz="3100">
              <a:latin typeface="Lucida Sans Unicode"/>
              <a:cs typeface="Lucida Sans Unicode"/>
            </a:endParaRPr>
          </a:p>
          <a:p>
            <a:pPr marL="12700" marR="5080">
              <a:lnSpc>
                <a:spcPct val="114500"/>
              </a:lnSpc>
              <a:tabLst>
                <a:tab pos="782320" algn="l"/>
                <a:tab pos="3093720" algn="l"/>
                <a:tab pos="5544185" algn="l"/>
                <a:tab pos="7441565" algn="l"/>
                <a:tab pos="8582025" algn="l"/>
                <a:tab pos="9932035" algn="l"/>
              </a:tabLst>
            </a:pPr>
            <a:r>
              <a:rPr dirty="0" sz="3100" spc="55">
                <a:solidFill>
                  <a:srgbClr val="AC4932"/>
                </a:solidFill>
                <a:latin typeface="Lucida Sans Unicode"/>
                <a:cs typeface="Lucida Sans Unicode"/>
              </a:rPr>
              <a:t>Bu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-10">
                <a:solidFill>
                  <a:srgbClr val="AC4932"/>
                </a:solidFill>
                <a:latin typeface="Lucida Sans Unicode"/>
                <a:cs typeface="Lucida Sans Unicode"/>
              </a:rPr>
              <a:t>faaliyetler,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-10">
                <a:solidFill>
                  <a:srgbClr val="AC4932"/>
                </a:solidFill>
                <a:latin typeface="Lucida Sans Unicode"/>
                <a:cs typeface="Lucida Sans Unicode"/>
              </a:rPr>
              <a:t>İngilizcenin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55">
                <a:solidFill>
                  <a:srgbClr val="AC4932"/>
                </a:solidFill>
                <a:latin typeface="Lucida Sans Unicode"/>
                <a:cs typeface="Lucida Sans Unicode"/>
              </a:rPr>
              <a:t>yalnızca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40">
                <a:solidFill>
                  <a:srgbClr val="AC4932"/>
                </a:solidFill>
                <a:latin typeface="Lucida Sans Unicode"/>
                <a:cs typeface="Lucida Sans Unicode"/>
              </a:rPr>
              <a:t>ders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-10">
                <a:solidFill>
                  <a:srgbClr val="AC4932"/>
                </a:solidFill>
                <a:latin typeface="Lucida Sans Unicode"/>
                <a:cs typeface="Lucida Sans Unicode"/>
              </a:rPr>
              <a:t>kitabı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3100" spc="-40">
                <a:solidFill>
                  <a:srgbClr val="AC4932"/>
                </a:solidFill>
                <a:latin typeface="Lucida Sans Unicode"/>
                <a:cs typeface="Lucida Sans Unicode"/>
              </a:rPr>
              <a:t>ile </a:t>
            </a:r>
            <a:r>
              <a:rPr dirty="0" sz="3100" spc="-20">
                <a:solidFill>
                  <a:srgbClr val="AC4932"/>
                </a:solidFill>
                <a:latin typeface="Lucida Sans Unicode"/>
                <a:cs typeface="Lucida Sans Unicode"/>
              </a:rPr>
              <a:t>değil,</a:t>
            </a:r>
            <a:r>
              <a:rPr dirty="0" sz="3100" spc="-9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140">
                <a:solidFill>
                  <a:srgbClr val="AC4932"/>
                </a:solidFill>
                <a:latin typeface="Lucida Sans Unicode"/>
                <a:cs typeface="Lucida Sans Unicode"/>
              </a:rPr>
              <a:t>yaęayarak</a:t>
            </a:r>
            <a:r>
              <a:rPr dirty="0" sz="3100" spc="-9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160">
                <a:solidFill>
                  <a:srgbClr val="AC4932"/>
                </a:solidFill>
                <a:latin typeface="Lucida Sans Unicode"/>
                <a:cs typeface="Lucida Sans Unicode"/>
              </a:rPr>
              <a:t>ve</a:t>
            </a:r>
            <a:r>
              <a:rPr dirty="0" sz="3100" spc="-9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50">
                <a:solidFill>
                  <a:srgbClr val="AC4932"/>
                </a:solidFill>
                <a:latin typeface="Lucida Sans Unicode"/>
                <a:cs typeface="Lucida Sans Unicode"/>
              </a:rPr>
              <a:t>eğlenerek</a:t>
            </a:r>
            <a:r>
              <a:rPr dirty="0" sz="3100" spc="-9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3100">
                <a:solidFill>
                  <a:srgbClr val="AC4932"/>
                </a:solidFill>
                <a:latin typeface="Lucida Sans Unicode"/>
                <a:cs typeface="Lucida Sans Unicode"/>
              </a:rPr>
              <a:t>öğrenilmesini</a:t>
            </a:r>
            <a:r>
              <a:rPr dirty="0" sz="3100" spc="-9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35">
                <a:solidFill>
                  <a:srgbClr val="AC4932"/>
                </a:solidFill>
                <a:latin typeface="Lucida Sans Unicode"/>
                <a:cs typeface="Lucida Sans Unicode"/>
              </a:rPr>
              <a:t>sağlar.</a:t>
            </a:r>
            <a:endParaRPr sz="3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199" y="-12095"/>
            <a:ext cx="18292380" cy="102990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13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250" spc="8660" b="0">
                <a:latin typeface="Webdings"/>
                <a:cs typeface="Webdings"/>
              </a:rPr>
              <a:t>🌟</a:t>
            </a:r>
            <a:r>
              <a:rPr dirty="0" sz="11250" spc="-1795" b="0">
                <a:latin typeface="Times New Roman"/>
                <a:cs typeface="Times New Roman"/>
              </a:rPr>
              <a:t> </a:t>
            </a:r>
            <a:r>
              <a:rPr dirty="0" spc="-275"/>
              <a:t>Ö</a:t>
            </a:r>
            <a:r>
              <a:rPr dirty="0" spc="-160"/>
              <a:t>ğ</a:t>
            </a:r>
            <a:r>
              <a:rPr dirty="0" spc="-385"/>
              <a:t>r</a:t>
            </a:r>
            <a:r>
              <a:rPr dirty="0" spc="-295"/>
              <a:t>e</a:t>
            </a:r>
            <a:r>
              <a:rPr dirty="0" spc="-265"/>
              <a:t>n</a:t>
            </a:r>
            <a:r>
              <a:rPr dirty="0" spc="-240"/>
              <a:t>c</a:t>
            </a:r>
            <a:r>
              <a:rPr dirty="0" spc="-395"/>
              <a:t>i</a:t>
            </a:r>
            <a:r>
              <a:rPr dirty="0" spc="-385"/>
              <a:t>l</a:t>
            </a:r>
            <a:r>
              <a:rPr dirty="0" spc="-295"/>
              <a:t>e</a:t>
            </a:r>
            <a:r>
              <a:rPr dirty="0" spc="-385"/>
              <a:t>r</a:t>
            </a:r>
            <a:r>
              <a:rPr dirty="0" spc="365"/>
              <a:t>e</a:t>
            </a:r>
            <a:r>
              <a:rPr dirty="0" spc="-1989"/>
              <a:t> </a:t>
            </a:r>
            <a:r>
              <a:rPr dirty="0" spc="-1095"/>
              <a:t>K</a:t>
            </a:r>
            <a:r>
              <a:rPr dirty="0" spc="-844"/>
              <a:t>a</a:t>
            </a:r>
            <a:r>
              <a:rPr dirty="0" spc="-1375"/>
              <a:t>z</a:t>
            </a:r>
            <a:r>
              <a:rPr dirty="0" spc="-844"/>
              <a:t>a</a:t>
            </a:r>
            <a:r>
              <a:rPr dirty="0" spc="-1025"/>
              <a:t>n</a:t>
            </a:r>
            <a:r>
              <a:rPr dirty="0" spc="-1260"/>
              <a:t>ı</a:t>
            </a:r>
            <a:r>
              <a:rPr dirty="0" spc="-915"/>
              <a:t>m</a:t>
            </a:r>
            <a:r>
              <a:rPr dirty="0" spc="-1315"/>
              <a:t>l</a:t>
            </a:r>
            <a:r>
              <a:rPr dirty="0" spc="-844"/>
              <a:t>a</a:t>
            </a:r>
            <a:r>
              <a:rPr dirty="0" spc="-565"/>
              <a:t>r</a:t>
            </a:r>
            <a:endParaRPr sz="112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95"/>
              </a:spcBef>
            </a:pPr>
            <a:r>
              <a:rPr dirty="0"/>
              <a:t>Dil</a:t>
            </a:r>
            <a:r>
              <a:rPr dirty="0" spc="245"/>
              <a:t> </a:t>
            </a:r>
            <a:r>
              <a:rPr dirty="0"/>
              <a:t>Becerileri:</a:t>
            </a:r>
            <a:r>
              <a:rPr dirty="0" spc="240"/>
              <a:t> </a:t>
            </a:r>
            <a:r>
              <a:rPr dirty="0"/>
              <a:t>İngilizce</a:t>
            </a:r>
            <a:r>
              <a:rPr dirty="0" spc="245"/>
              <a:t> </a:t>
            </a:r>
            <a:r>
              <a:rPr dirty="0" spc="70"/>
              <a:t>konuęma</a:t>
            </a:r>
            <a:r>
              <a:rPr dirty="0" spc="245"/>
              <a:t> </a:t>
            </a:r>
            <a:r>
              <a:rPr dirty="0" spc="155"/>
              <a:t>ve</a:t>
            </a:r>
            <a:r>
              <a:rPr dirty="0" spc="245"/>
              <a:t> </a:t>
            </a:r>
            <a:r>
              <a:rPr dirty="0" spc="210"/>
              <a:t>anlama</a:t>
            </a:r>
            <a:r>
              <a:rPr dirty="0" spc="240"/>
              <a:t> </a:t>
            </a:r>
            <a:r>
              <a:rPr dirty="0" spc="-10"/>
              <a:t>yetenekleri gelięir.</a:t>
            </a:r>
          </a:p>
          <a:p>
            <a:pPr marL="12700" marR="5080">
              <a:lnSpc>
                <a:spcPct val="114900"/>
              </a:lnSpc>
            </a:pPr>
            <a:r>
              <a:rPr dirty="0"/>
              <a:t>Özgüven:</a:t>
            </a:r>
            <a:r>
              <a:rPr dirty="0" spc="204"/>
              <a:t> </a:t>
            </a:r>
            <a:r>
              <a:rPr dirty="0"/>
              <a:t>Topluluk</a:t>
            </a:r>
            <a:r>
              <a:rPr dirty="0" spc="204"/>
              <a:t> </a:t>
            </a:r>
            <a:r>
              <a:rPr dirty="0" spc="95"/>
              <a:t>önünde</a:t>
            </a:r>
            <a:r>
              <a:rPr dirty="0" spc="210"/>
              <a:t> </a:t>
            </a:r>
            <a:r>
              <a:rPr dirty="0"/>
              <a:t>kendini</a:t>
            </a:r>
            <a:r>
              <a:rPr dirty="0" spc="204"/>
              <a:t> </a:t>
            </a:r>
            <a:r>
              <a:rPr dirty="0" spc="80"/>
              <a:t>ifade</a:t>
            </a:r>
            <a:r>
              <a:rPr dirty="0" spc="204"/>
              <a:t> </a:t>
            </a:r>
            <a:r>
              <a:rPr dirty="0" spc="150"/>
              <a:t>etme</a:t>
            </a:r>
            <a:r>
              <a:rPr dirty="0" spc="204"/>
              <a:t> </a:t>
            </a:r>
            <a:r>
              <a:rPr dirty="0" spc="45"/>
              <a:t>becerisi </a:t>
            </a:r>
            <a:r>
              <a:rPr dirty="0" spc="-10"/>
              <a:t>artar.</a:t>
            </a:r>
          </a:p>
          <a:p>
            <a:pPr marL="12700" marR="5080">
              <a:lnSpc>
                <a:spcPct val="114900"/>
              </a:lnSpc>
              <a:tabLst>
                <a:tab pos="2067560" algn="l"/>
                <a:tab pos="3343910" algn="l"/>
                <a:tab pos="4514850" algn="l"/>
                <a:tab pos="5182235" algn="l"/>
                <a:tab pos="6971665" algn="l"/>
                <a:tab pos="8429625" algn="l"/>
              </a:tabLst>
            </a:pPr>
            <a:r>
              <a:rPr dirty="0" spc="-10"/>
              <a:t>Yaratıcılık:</a:t>
            </a:r>
            <a:r>
              <a:rPr dirty="0"/>
              <a:t>	</a:t>
            </a:r>
            <a:r>
              <a:rPr dirty="0" spc="90"/>
              <a:t>Hayal</a:t>
            </a:r>
            <a:r>
              <a:rPr dirty="0"/>
              <a:t>	</a:t>
            </a:r>
            <a:r>
              <a:rPr dirty="0" spc="120"/>
              <a:t>gücü</a:t>
            </a:r>
            <a:r>
              <a:rPr dirty="0"/>
              <a:t>	</a:t>
            </a:r>
            <a:r>
              <a:rPr dirty="0" spc="130"/>
              <a:t>ve</a:t>
            </a:r>
            <a:r>
              <a:rPr dirty="0"/>
              <a:t>	</a:t>
            </a:r>
            <a:r>
              <a:rPr dirty="0" spc="65"/>
              <a:t>problem</a:t>
            </a:r>
            <a:r>
              <a:rPr dirty="0"/>
              <a:t>	</a:t>
            </a:r>
            <a:r>
              <a:rPr dirty="0" spc="75"/>
              <a:t>çözme</a:t>
            </a:r>
            <a:r>
              <a:rPr dirty="0"/>
              <a:t>	</a:t>
            </a:r>
            <a:r>
              <a:rPr dirty="0" spc="-10"/>
              <a:t>becerileri desteklenir.</a:t>
            </a:r>
          </a:p>
          <a:p>
            <a:pPr marL="12700" marR="5080">
              <a:lnSpc>
                <a:spcPct val="114900"/>
              </a:lnSpc>
              <a:tabLst>
                <a:tab pos="1613535" algn="l"/>
                <a:tab pos="2792730" algn="l"/>
                <a:tab pos="5077460" algn="l"/>
                <a:tab pos="7880984" algn="l"/>
              </a:tabLst>
            </a:pPr>
            <a:r>
              <a:rPr dirty="0" spc="-10"/>
              <a:t>Empati:</a:t>
            </a:r>
            <a:r>
              <a:rPr dirty="0"/>
              <a:t>	</a:t>
            </a:r>
            <a:r>
              <a:rPr dirty="0" spc="-10"/>
              <a:t>Farklı</a:t>
            </a:r>
            <a:r>
              <a:rPr dirty="0"/>
              <a:t>	</a:t>
            </a:r>
            <a:r>
              <a:rPr dirty="0" spc="-10"/>
              <a:t>karakterleri</a:t>
            </a:r>
            <a:r>
              <a:rPr dirty="0"/>
              <a:t>	</a:t>
            </a:r>
            <a:r>
              <a:rPr dirty="0" spc="90"/>
              <a:t>canlandırarak</a:t>
            </a:r>
            <a:r>
              <a:rPr dirty="0"/>
              <a:t>	</a:t>
            </a:r>
            <a:r>
              <a:rPr dirty="0" spc="35"/>
              <a:t>baękalarının </a:t>
            </a:r>
            <a:r>
              <a:rPr dirty="0"/>
              <a:t>bakıę</a:t>
            </a:r>
            <a:r>
              <a:rPr dirty="0" spc="-120"/>
              <a:t> </a:t>
            </a:r>
            <a:r>
              <a:rPr dirty="0" spc="50"/>
              <a:t>açısını</a:t>
            </a:r>
            <a:r>
              <a:rPr dirty="0" spc="-114"/>
              <a:t> </a:t>
            </a:r>
            <a:r>
              <a:rPr dirty="0" spc="155"/>
              <a:t>anlamayı</a:t>
            </a:r>
            <a:r>
              <a:rPr dirty="0" spc="-114"/>
              <a:t> </a:t>
            </a:r>
            <a:r>
              <a:rPr dirty="0" spc="-10"/>
              <a:t>öğrenir.</a:t>
            </a:r>
          </a:p>
          <a:p>
            <a:pPr marL="12700" marR="5080">
              <a:lnSpc>
                <a:spcPct val="114900"/>
              </a:lnSpc>
            </a:pPr>
            <a:r>
              <a:rPr dirty="0"/>
              <a:t>Takım</a:t>
            </a:r>
            <a:r>
              <a:rPr dirty="0" spc="20"/>
              <a:t> </a:t>
            </a:r>
            <a:r>
              <a:rPr dirty="0" spc="45"/>
              <a:t>Çalıęması:</a:t>
            </a:r>
            <a:r>
              <a:rPr dirty="0" spc="25"/>
              <a:t> </a:t>
            </a:r>
            <a:r>
              <a:rPr dirty="0" spc="-65"/>
              <a:t>İębirliği,</a:t>
            </a:r>
            <a:r>
              <a:rPr dirty="0" spc="25"/>
              <a:t> </a:t>
            </a:r>
            <a:r>
              <a:rPr dirty="0" spc="155"/>
              <a:t>dayanıęma</a:t>
            </a:r>
            <a:r>
              <a:rPr dirty="0" spc="25"/>
              <a:t> </a:t>
            </a:r>
            <a:r>
              <a:rPr dirty="0" spc="155"/>
              <a:t>ve</a:t>
            </a:r>
            <a:r>
              <a:rPr dirty="0" spc="25"/>
              <a:t> </a:t>
            </a:r>
            <a:r>
              <a:rPr dirty="0" spc="-20"/>
              <a:t>birlikte</a:t>
            </a:r>
            <a:r>
              <a:rPr dirty="0" spc="25"/>
              <a:t> </a:t>
            </a:r>
            <a:r>
              <a:rPr dirty="0" spc="85"/>
              <a:t>üretme </a:t>
            </a:r>
            <a:r>
              <a:rPr dirty="0"/>
              <a:t>alıękanlığı</a:t>
            </a:r>
            <a:r>
              <a:rPr dirty="0" spc="-150"/>
              <a:t> </a:t>
            </a:r>
            <a:r>
              <a:rPr dirty="0" spc="-10"/>
              <a:t>kazanılır.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199" y="-12095"/>
            <a:ext cx="1411454" cy="1026299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556493" y="-11489"/>
            <a:ext cx="16734155" cy="10259695"/>
            <a:chOff x="1556493" y="-11489"/>
            <a:chExt cx="16734155" cy="102596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4037" y="-11489"/>
              <a:ext cx="8586143" cy="1025963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272843" y="3491667"/>
              <a:ext cx="6558915" cy="3303904"/>
            </a:xfrm>
            <a:custGeom>
              <a:avLst/>
              <a:gdLst/>
              <a:ahLst/>
              <a:cxnLst/>
              <a:rect l="l" t="t" r="r" b="b"/>
              <a:pathLst>
                <a:path w="6558915" h="3303904">
                  <a:moveTo>
                    <a:pt x="6558899" y="3303537"/>
                  </a:moveTo>
                  <a:lnTo>
                    <a:pt x="0" y="3303537"/>
                  </a:lnTo>
                  <a:lnTo>
                    <a:pt x="0" y="0"/>
                  </a:lnTo>
                  <a:lnTo>
                    <a:pt x="6558899" y="0"/>
                  </a:lnTo>
                  <a:lnTo>
                    <a:pt x="6558899" y="3303537"/>
                  </a:lnTo>
                  <a:close/>
                </a:path>
              </a:pathLst>
            </a:custGeom>
            <a:solidFill>
              <a:srgbClr val="733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74752" y="849369"/>
              <a:ext cx="9611995" cy="663575"/>
            </a:xfrm>
            <a:custGeom>
              <a:avLst/>
              <a:gdLst/>
              <a:ahLst/>
              <a:cxnLst/>
              <a:rect l="l" t="t" r="r" b="b"/>
              <a:pathLst>
                <a:path w="9611995" h="663575">
                  <a:moveTo>
                    <a:pt x="9280138" y="663442"/>
                  </a:moveTo>
                  <a:lnTo>
                    <a:pt x="331721" y="663442"/>
                  </a:lnTo>
                  <a:lnTo>
                    <a:pt x="279515" y="659310"/>
                  </a:lnTo>
                  <a:lnTo>
                    <a:pt x="229065" y="647159"/>
                  </a:lnTo>
                  <a:lnTo>
                    <a:pt x="181261" y="627358"/>
                  </a:lnTo>
                  <a:lnTo>
                    <a:pt x="136996" y="600276"/>
                  </a:lnTo>
                  <a:lnTo>
                    <a:pt x="97158" y="566283"/>
                  </a:lnTo>
                  <a:lnTo>
                    <a:pt x="63165" y="526446"/>
                  </a:lnTo>
                  <a:lnTo>
                    <a:pt x="36084" y="482180"/>
                  </a:lnTo>
                  <a:lnTo>
                    <a:pt x="16283" y="434377"/>
                  </a:lnTo>
                  <a:lnTo>
                    <a:pt x="4132" y="383927"/>
                  </a:lnTo>
                  <a:lnTo>
                    <a:pt x="0" y="331721"/>
                  </a:lnTo>
                  <a:lnTo>
                    <a:pt x="4132" y="279515"/>
                  </a:lnTo>
                  <a:lnTo>
                    <a:pt x="16283" y="229065"/>
                  </a:lnTo>
                  <a:lnTo>
                    <a:pt x="36084" y="181261"/>
                  </a:lnTo>
                  <a:lnTo>
                    <a:pt x="63165" y="136996"/>
                  </a:lnTo>
                  <a:lnTo>
                    <a:pt x="97158" y="97158"/>
                  </a:lnTo>
                  <a:lnTo>
                    <a:pt x="136996" y="63165"/>
                  </a:lnTo>
                  <a:lnTo>
                    <a:pt x="181261" y="36084"/>
                  </a:lnTo>
                  <a:lnTo>
                    <a:pt x="229065" y="16283"/>
                  </a:lnTo>
                  <a:lnTo>
                    <a:pt x="279515" y="4132"/>
                  </a:lnTo>
                  <a:lnTo>
                    <a:pt x="331721" y="0"/>
                  </a:lnTo>
                  <a:lnTo>
                    <a:pt x="9280138" y="0"/>
                  </a:lnTo>
                  <a:lnTo>
                    <a:pt x="9332344" y="4132"/>
                  </a:lnTo>
                  <a:lnTo>
                    <a:pt x="9382794" y="16283"/>
                  </a:lnTo>
                  <a:lnTo>
                    <a:pt x="9430598" y="36084"/>
                  </a:lnTo>
                  <a:lnTo>
                    <a:pt x="9474863" y="63165"/>
                  </a:lnTo>
                  <a:lnTo>
                    <a:pt x="9514700" y="97158"/>
                  </a:lnTo>
                  <a:lnTo>
                    <a:pt x="9548694" y="136996"/>
                  </a:lnTo>
                  <a:lnTo>
                    <a:pt x="9575775" y="181261"/>
                  </a:lnTo>
                  <a:lnTo>
                    <a:pt x="9595576" y="229065"/>
                  </a:lnTo>
                  <a:lnTo>
                    <a:pt x="9607727" y="279515"/>
                  </a:lnTo>
                  <a:lnTo>
                    <a:pt x="9611860" y="331721"/>
                  </a:lnTo>
                  <a:lnTo>
                    <a:pt x="9607727" y="383927"/>
                  </a:lnTo>
                  <a:lnTo>
                    <a:pt x="9595576" y="434377"/>
                  </a:lnTo>
                  <a:lnTo>
                    <a:pt x="9575775" y="482180"/>
                  </a:lnTo>
                  <a:lnTo>
                    <a:pt x="9548694" y="526446"/>
                  </a:lnTo>
                  <a:lnTo>
                    <a:pt x="9514700" y="566283"/>
                  </a:lnTo>
                  <a:lnTo>
                    <a:pt x="9474863" y="600276"/>
                  </a:lnTo>
                  <a:lnTo>
                    <a:pt x="9430598" y="627358"/>
                  </a:lnTo>
                  <a:lnTo>
                    <a:pt x="9382794" y="647159"/>
                  </a:lnTo>
                  <a:lnTo>
                    <a:pt x="9332344" y="659310"/>
                  </a:lnTo>
                  <a:lnTo>
                    <a:pt x="9280138" y="663442"/>
                  </a:lnTo>
                  <a:close/>
                </a:path>
              </a:pathLst>
            </a:custGeom>
            <a:solidFill>
              <a:srgbClr val="FFC3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75543" y="849369"/>
              <a:ext cx="9610090" cy="663575"/>
            </a:xfrm>
            <a:custGeom>
              <a:avLst/>
              <a:gdLst/>
              <a:ahLst/>
              <a:cxnLst/>
              <a:rect l="l" t="t" r="r" b="b"/>
              <a:pathLst>
                <a:path w="9610090" h="663575">
                  <a:moveTo>
                    <a:pt x="9609932" y="334834"/>
                  </a:moveTo>
                  <a:lnTo>
                    <a:pt x="9606052" y="383860"/>
                  </a:lnTo>
                  <a:lnTo>
                    <a:pt x="9593903" y="434301"/>
                  </a:lnTo>
                  <a:lnTo>
                    <a:pt x="9574105" y="482097"/>
                  </a:lnTo>
                  <a:lnTo>
                    <a:pt x="9547028" y="526355"/>
                  </a:lnTo>
                  <a:lnTo>
                    <a:pt x="9513041" y="566185"/>
                  </a:lnTo>
                  <a:lnTo>
                    <a:pt x="9473210" y="600172"/>
                  </a:lnTo>
                  <a:lnTo>
                    <a:pt x="9428952" y="627249"/>
                  </a:lnTo>
                  <a:lnTo>
                    <a:pt x="9381157" y="647046"/>
                  </a:lnTo>
                  <a:lnTo>
                    <a:pt x="9330716" y="659195"/>
                  </a:lnTo>
                  <a:lnTo>
                    <a:pt x="9278519" y="663326"/>
                  </a:lnTo>
                  <a:lnTo>
                    <a:pt x="331663" y="663326"/>
                  </a:lnTo>
                  <a:lnTo>
                    <a:pt x="279466" y="659195"/>
                  </a:lnTo>
                  <a:lnTo>
                    <a:pt x="229025" y="647046"/>
                  </a:lnTo>
                  <a:lnTo>
                    <a:pt x="181230" y="627248"/>
                  </a:lnTo>
                  <a:lnTo>
                    <a:pt x="136972" y="600172"/>
                  </a:lnTo>
                  <a:lnTo>
                    <a:pt x="97141" y="566184"/>
                  </a:lnTo>
                  <a:lnTo>
                    <a:pt x="63154" y="526354"/>
                  </a:lnTo>
                  <a:lnTo>
                    <a:pt x="36077" y="482096"/>
                  </a:lnTo>
                  <a:lnTo>
                    <a:pt x="16280" y="434301"/>
                  </a:lnTo>
                  <a:lnTo>
                    <a:pt x="4131" y="383860"/>
                  </a:lnTo>
                  <a:lnTo>
                    <a:pt x="0" y="331663"/>
                  </a:lnTo>
                  <a:lnTo>
                    <a:pt x="4131" y="279466"/>
                  </a:lnTo>
                  <a:lnTo>
                    <a:pt x="16280" y="229025"/>
                  </a:lnTo>
                  <a:lnTo>
                    <a:pt x="36078" y="181230"/>
                  </a:lnTo>
                  <a:lnTo>
                    <a:pt x="63154" y="136972"/>
                  </a:lnTo>
                  <a:lnTo>
                    <a:pt x="97141" y="97141"/>
                  </a:lnTo>
                  <a:lnTo>
                    <a:pt x="136972" y="63154"/>
                  </a:lnTo>
                  <a:lnTo>
                    <a:pt x="181230" y="36078"/>
                  </a:lnTo>
                  <a:lnTo>
                    <a:pt x="229025" y="16280"/>
                  </a:lnTo>
                  <a:lnTo>
                    <a:pt x="279466" y="4131"/>
                  </a:lnTo>
                  <a:lnTo>
                    <a:pt x="331663" y="0"/>
                  </a:lnTo>
                  <a:lnTo>
                    <a:pt x="9278519" y="0"/>
                  </a:lnTo>
                  <a:lnTo>
                    <a:pt x="9330716" y="4131"/>
                  </a:lnTo>
                  <a:lnTo>
                    <a:pt x="9381157" y="16280"/>
                  </a:lnTo>
                  <a:lnTo>
                    <a:pt x="9428953" y="36077"/>
                  </a:lnTo>
                  <a:lnTo>
                    <a:pt x="9473211" y="63154"/>
                  </a:lnTo>
                  <a:lnTo>
                    <a:pt x="9513041" y="97141"/>
                  </a:lnTo>
                  <a:lnTo>
                    <a:pt x="9547028" y="136971"/>
                  </a:lnTo>
                  <a:lnTo>
                    <a:pt x="9574105" y="181229"/>
                  </a:lnTo>
                  <a:lnTo>
                    <a:pt x="9593903" y="229025"/>
                  </a:lnTo>
                  <a:lnTo>
                    <a:pt x="9606052" y="279466"/>
                  </a:lnTo>
                  <a:lnTo>
                    <a:pt x="9609932" y="328492"/>
                  </a:lnTo>
                </a:path>
              </a:pathLst>
            </a:custGeom>
            <a:ln w="38099">
              <a:solidFill>
                <a:srgbClr val="AC49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426858" y="6400879"/>
            <a:ext cx="17557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4740" algn="l"/>
              </a:tabLst>
            </a:pPr>
            <a:r>
              <a:rPr dirty="0" sz="2400" spc="-10">
                <a:solidFill>
                  <a:srgbClr val="AC4932"/>
                </a:solidFill>
                <a:latin typeface="Lucida Sans Unicode"/>
                <a:cs typeface="Lucida Sans Unicode"/>
              </a:rPr>
              <a:t>değil,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2400" spc="55">
                <a:solidFill>
                  <a:srgbClr val="AC4932"/>
                </a:solidFill>
                <a:latin typeface="Lucida Sans Unicode"/>
                <a:cs typeface="Lucida Sans Unicode"/>
              </a:rPr>
              <a:t>aynı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16000" y="7183980"/>
            <a:ext cx="8166100" cy="2112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263525">
              <a:lnSpc>
                <a:spcPct val="114100"/>
              </a:lnSpc>
              <a:spcBef>
                <a:spcPts val="100"/>
              </a:spcBef>
            </a:pP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Öğrenciler,</a:t>
            </a:r>
            <a:r>
              <a:rPr dirty="0" sz="2400" spc="32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takım</a:t>
            </a:r>
            <a:r>
              <a:rPr dirty="0" sz="2400" spc="32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ruhu</a:t>
            </a:r>
            <a:r>
              <a:rPr dirty="0" sz="2400" spc="32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ile</a:t>
            </a:r>
            <a:r>
              <a:rPr dirty="0" sz="2400" spc="32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hazırlanan</a:t>
            </a:r>
            <a:r>
              <a:rPr dirty="0" sz="2400" spc="32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400" spc="-40">
                <a:solidFill>
                  <a:srgbClr val="AC4932"/>
                </a:solidFill>
                <a:latin typeface="Lucida Sans Unicode"/>
                <a:cs typeface="Lucida Sans Unicode"/>
              </a:rPr>
              <a:t>etkinlikler </a:t>
            </a:r>
            <a:r>
              <a:rPr dirty="0" sz="2400" spc="80">
                <a:solidFill>
                  <a:srgbClr val="AC4932"/>
                </a:solidFill>
                <a:latin typeface="Lucida Sans Unicode"/>
                <a:cs typeface="Lucida Sans Unicode"/>
              </a:rPr>
              <a:t>sayesinde</a:t>
            </a:r>
            <a:r>
              <a:rPr dirty="0" sz="2400" spc="55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birlikte</a:t>
            </a:r>
            <a:r>
              <a:rPr dirty="0" sz="2400" spc="55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eğlenir,</a:t>
            </a:r>
            <a:r>
              <a:rPr dirty="0" sz="2400" spc="55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ortak</a:t>
            </a:r>
            <a:r>
              <a:rPr dirty="0" sz="2400" spc="56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hedeflere</a:t>
            </a:r>
            <a:r>
              <a:rPr dirty="0" sz="2400" spc="55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60">
                <a:solidFill>
                  <a:srgbClr val="AC4932"/>
                </a:solidFill>
                <a:latin typeface="Lucida Sans Unicode"/>
                <a:cs typeface="Lucida Sans Unicode"/>
              </a:rPr>
              <a:t>ulaęmayı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öğrenir</a:t>
            </a:r>
            <a:r>
              <a:rPr dirty="0" sz="2400" spc="-13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120">
                <a:solidFill>
                  <a:srgbClr val="AC4932"/>
                </a:solidFill>
                <a:latin typeface="Lucida Sans Unicode"/>
                <a:cs typeface="Lucida Sans Unicode"/>
              </a:rPr>
              <a:t>ve</a:t>
            </a:r>
            <a:r>
              <a:rPr dirty="0" sz="2400" spc="-12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kalıcı</a:t>
            </a:r>
            <a:r>
              <a:rPr dirty="0" sz="2400" spc="-12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dostluklar</a:t>
            </a:r>
            <a:r>
              <a:rPr dirty="0" sz="2400" spc="-12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AC4932"/>
                </a:solidFill>
                <a:latin typeface="Lucida Sans Unicode"/>
                <a:cs typeface="Lucida Sans Unicode"/>
              </a:rPr>
              <a:t>kurar.</a:t>
            </a:r>
            <a:endParaRPr sz="2400">
              <a:latin typeface="Lucida Sans Unicode"/>
              <a:cs typeface="Lucida Sans Unicode"/>
            </a:endParaRPr>
          </a:p>
          <a:p>
            <a:pPr algn="just" marL="12700" marR="5080" indent="204470">
              <a:lnSpc>
                <a:spcPct val="114100"/>
              </a:lnSpc>
            </a:pPr>
            <a:r>
              <a:rPr dirty="0" sz="2400" spc="60">
                <a:solidFill>
                  <a:srgbClr val="AC4932"/>
                </a:solidFill>
                <a:latin typeface="Lucida Sans Unicode"/>
                <a:cs typeface="Lucida Sans Unicode"/>
              </a:rPr>
              <a:t>Bu</a:t>
            </a:r>
            <a:r>
              <a:rPr dirty="0" sz="2400" spc="2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400" spc="50">
                <a:solidFill>
                  <a:srgbClr val="AC4932"/>
                </a:solidFill>
                <a:latin typeface="Lucida Sans Unicode"/>
                <a:cs typeface="Lucida Sans Unicode"/>
              </a:rPr>
              <a:t>yönüyle</a:t>
            </a:r>
            <a:r>
              <a:rPr dirty="0" sz="2400" spc="2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kulüp,</a:t>
            </a:r>
            <a:r>
              <a:rPr dirty="0" sz="2400" spc="2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öğrencilerin</a:t>
            </a:r>
            <a:r>
              <a:rPr dirty="0" sz="2400" spc="2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400" spc="60">
                <a:solidFill>
                  <a:srgbClr val="AC4932"/>
                </a:solidFill>
                <a:latin typeface="Lucida Sans Unicode"/>
                <a:cs typeface="Lucida Sans Unicode"/>
              </a:rPr>
              <a:t>sosyal</a:t>
            </a:r>
            <a:r>
              <a:rPr dirty="0" sz="2400" spc="2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400" spc="-10">
                <a:solidFill>
                  <a:srgbClr val="AC4932"/>
                </a:solidFill>
                <a:latin typeface="Lucida Sans Unicode"/>
                <a:cs typeface="Lucida Sans Unicode"/>
              </a:rPr>
              <a:t>becerilerini geliętiren</a:t>
            </a:r>
            <a:r>
              <a:rPr dirty="0" sz="2400" spc="-7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55">
                <a:solidFill>
                  <a:srgbClr val="AC4932"/>
                </a:solidFill>
                <a:latin typeface="Lucida Sans Unicode"/>
                <a:cs typeface="Lucida Sans Unicode"/>
              </a:rPr>
              <a:t>güçlü</a:t>
            </a:r>
            <a:r>
              <a:rPr dirty="0" sz="2400" spc="-7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AC4932"/>
                </a:solidFill>
                <a:latin typeface="Lucida Sans Unicode"/>
                <a:cs typeface="Lucida Sans Unicode"/>
              </a:rPr>
              <a:t>bir</a:t>
            </a:r>
            <a:r>
              <a:rPr dirty="0" sz="2400" spc="-7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AC4932"/>
                </a:solidFill>
                <a:latin typeface="Lucida Sans Unicode"/>
                <a:cs typeface="Lucida Sans Unicode"/>
              </a:rPr>
              <a:t>topluluk</a:t>
            </a:r>
            <a:r>
              <a:rPr dirty="0" sz="2400" spc="-7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haline</a:t>
            </a:r>
            <a:r>
              <a:rPr dirty="0" sz="2400" spc="-7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AC4932"/>
                </a:solidFill>
                <a:latin typeface="Lucida Sans Unicode"/>
                <a:cs typeface="Lucida Sans Unicode"/>
              </a:rPr>
              <a:t>gelir.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33385" y="1751564"/>
            <a:ext cx="5258435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  <a:tabLst>
                <a:tab pos="1079500" algn="l"/>
                <a:tab pos="1354455" algn="l"/>
                <a:tab pos="1989455" algn="l"/>
                <a:tab pos="3358515" algn="l"/>
                <a:tab pos="3688715" algn="l"/>
                <a:tab pos="4832350" algn="l"/>
              </a:tabLst>
            </a:pPr>
            <a:r>
              <a:rPr dirty="0" sz="2300" spc="-10">
                <a:solidFill>
                  <a:srgbClr val="AC4932"/>
                </a:solidFill>
                <a:latin typeface="Lucida Sans Unicode"/>
                <a:cs typeface="Lucida Sans Unicode"/>
              </a:rPr>
              <a:t>Drama,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2300" spc="-10">
                <a:solidFill>
                  <a:srgbClr val="AC4932"/>
                </a:solidFill>
                <a:latin typeface="Lucida Sans Unicode"/>
                <a:cs typeface="Lucida Sans Unicode"/>
              </a:rPr>
              <a:t>öğrencilerin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2300" spc="35">
                <a:solidFill>
                  <a:srgbClr val="AC4932"/>
                </a:solidFill>
                <a:latin typeface="Lucida Sans Unicode"/>
                <a:cs typeface="Lucida Sans Unicode"/>
              </a:rPr>
              <a:t>yalnızca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2300" spc="-65">
                <a:solidFill>
                  <a:srgbClr val="AC4932"/>
                </a:solidFill>
                <a:latin typeface="Lucida Sans Unicode"/>
                <a:cs typeface="Lucida Sans Unicode"/>
              </a:rPr>
              <a:t>dili </a:t>
            </a:r>
            <a:r>
              <a:rPr dirty="0" sz="2300" spc="-10">
                <a:solidFill>
                  <a:srgbClr val="AC4932"/>
                </a:solidFill>
                <a:latin typeface="Lucida Sans Unicode"/>
                <a:cs typeface="Lucida Sans Unicode"/>
              </a:rPr>
              <a:t>değil,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2300" spc="50">
                <a:solidFill>
                  <a:srgbClr val="AC4932"/>
                </a:solidFill>
                <a:latin typeface="Lucida Sans Unicode"/>
                <a:cs typeface="Lucida Sans Unicode"/>
              </a:rPr>
              <a:t>aynı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2300" spc="110">
                <a:solidFill>
                  <a:srgbClr val="AC4932"/>
                </a:solidFill>
                <a:latin typeface="Lucida Sans Unicode"/>
                <a:cs typeface="Lucida Sans Unicode"/>
              </a:rPr>
              <a:t>zamanda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2300" spc="-10">
                <a:solidFill>
                  <a:srgbClr val="AC4932"/>
                </a:solidFill>
                <a:latin typeface="Lucida Sans Unicode"/>
                <a:cs typeface="Lucida Sans Unicode"/>
              </a:rPr>
              <a:t>kendilerini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779409" y="1751564"/>
            <a:ext cx="2230120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9690">
              <a:lnSpc>
                <a:spcPct val="114100"/>
              </a:lnSpc>
              <a:spcBef>
                <a:spcPts val="100"/>
              </a:spcBef>
              <a:tabLst>
                <a:tab pos="1473200" algn="l"/>
              </a:tabLst>
            </a:pPr>
            <a:r>
              <a:rPr dirty="0" sz="2300" spc="-10">
                <a:solidFill>
                  <a:srgbClr val="AC4932"/>
                </a:solidFill>
                <a:latin typeface="Lucida Sans Unicode"/>
                <a:cs typeface="Lucida Sans Unicode"/>
              </a:rPr>
              <a:t>öğrenmelerine özgürce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2300" spc="45">
                <a:solidFill>
                  <a:srgbClr val="AC4932"/>
                </a:solidFill>
                <a:latin typeface="Lucida Sans Unicode"/>
                <a:cs typeface="Lucida Sans Unicode"/>
              </a:rPr>
              <a:t>ifade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33385" y="2551664"/>
            <a:ext cx="7676515" cy="242570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90"/>
              </a:spcBef>
            </a:pP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etmelerine</a:t>
            </a:r>
            <a:r>
              <a:rPr dirty="0" sz="2300" spc="9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5">
                <a:solidFill>
                  <a:srgbClr val="AC4932"/>
                </a:solidFill>
                <a:latin typeface="Lucida Sans Unicode"/>
                <a:cs typeface="Lucida Sans Unicode"/>
              </a:rPr>
              <a:t>olanak</a:t>
            </a:r>
            <a:r>
              <a:rPr dirty="0" sz="2300" spc="9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AC4932"/>
                </a:solidFill>
                <a:latin typeface="Lucida Sans Unicode"/>
                <a:cs typeface="Lucida Sans Unicode"/>
              </a:rPr>
              <a:t>tanır.</a:t>
            </a:r>
            <a:endParaRPr sz="2300">
              <a:latin typeface="Lucida Sans Unicode"/>
              <a:cs typeface="Lucida Sans Unicode"/>
            </a:endParaRPr>
          </a:p>
          <a:p>
            <a:pPr algn="just" marL="12700" marR="5080" indent="201295">
              <a:lnSpc>
                <a:spcPct val="114100"/>
              </a:lnSpc>
            </a:pP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Her</a:t>
            </a:r>
            <a:r>
              <a:rPr dirty="0" sz="2300" spc="2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300" spc="45">
                <a:solidFill>
                  <a:srgbClr val="AC4932"/>
                </a:solidFill>
                <a:latin typeface="Lucida Sans Unicode"/>
                <a:cs typeface="Lucida Sans Unicode"/>
              </a:rPr>
              <a:t>öğrenci</a:t>
            </a:r>
            <a:r>
              <a:rPr dirty="0" sz="2300" spc="3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farklı</a:t>
            </a:r>
            <a:r>
              <a:rPr dirty="0" sz="2300" spc="3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bir</a:t>
            </a:r>
            <a:r>
              <a:rPr dirty="0" sz="2300" spc="2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rol</a:t>
            </a:r>
            <a:r>
              <a:rPr dirty="0" sz="2300" spc="3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üstlenerek</a:t>
            </a:r>
            <a:r>
              <a:rPr dirty="0" sz="2300" spc="3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300" spc="125">
                <a:solidFill>
                  <a:srgbClr val="AC4932"/>
                </a:solidFill>
                <a:latin typeface="Lucida Sans Unicode"/>
                <a:cs typeface="Lucida Sans Unicode"/>
              </a:rPr>
              <a:t>hem</a:t>
            </a:r>
            <a:r>
              <a:rPr dirty="0" sz="2300" spc="2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300" spc="85">
                <a:solidFill>
                  <a:srgbClr val="AC4932"/>
                </a:solidFill>
                <a:latin typeface="Lucida Sans Unicode"/>
                <a:cs typeface="Lucida Sans Unicode"/>
              </a:rPr>
              <a:t>hayal </a:t>
            </a:r>
            <a:r>
              <a:rPr dirty="0" sz="2300" spc="75">
                <a:solidFill>
                  <a:srgbClr val="AC4932"/>
                </a:solidFill>
                <a:latin typeface="Lucida Sans Unicode"/>
                <a:cs typeface="Lucida Sans Unicode"/>
              </a:rPr>
              <a:t>gücünü</a:t>
            </a:r>
            <a:r>
              <a:rPr dirty="0" sz="2300" spc="430">
                <a:solidFill>
                  <a:srgbClr val="AC4932"/>
                </a:solidFill>
                <a:latin typeface="Lucida Sans Unicode"/>
                <a:cs typeface="Lucida Sans Unicode"/>
              </a:rPr>
              <a:t>   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geliętirir</a:t>
            </a:r>
            <a:r>
              <a:rPr dirty="0" sz="2300" spc="430">
                <a:solidFill>
                  <a:srgbClr val="AC4932"/>
                </a:solidFill>
                <a:latin typeface="Lucida Sans Unicode"/>
                <a:cs typeface="Lucida Sans Unicode"/>
              </a:rPr>
              <a:t>   </a:t>
            </a:r>
            <a:r>
              <a:rPr dirty="0" sz="2300" spc="125">
                <a:solidFill>
                  <a:srgbClr val="AC4932"/>
                </a:solidFill>
                <a:latin typeface="Lucida Sans Unicode"/>
                <a:cs typeface="Lucida Sans Unicode"/>
              </a:rPr>
              <a:t>hem</a:t>
            </a:r>
            <a:r>
              <a:rPr dirty="0" sz="2300" spc="430">
                <a:solidFill>
                  <a:srgbClr val="AC4932"/>
                </a:solidFill>
                <a:latin typeface="Lucida Sans Unicode"/>
                <a:cs typeface="Lucida Sans Unicode"/>
              </a:rPr>
              <a:t>   </a:t>
            </a:r>
            <a:r>
              <a:rPr dirty="0" sz="2300" spc="110">
                <a:solidFill>
                  <a:srgbClr val="AC4932"/>
                </a:solidFill>
                <a:latin typeface="Lucida Sans Unicode"/>
                <a:cs typeface="Lucida Sans Unicode"/>
              </a:rPr>
              <a:t>de</a:t>
            </a:r>
            <a:r>
              <a:rPr dirty="0" sz="2300" spc="430">
                <a:solidFill>
                  <a:srgbClr val="AC4932"/>
                </a:solidFill>
                <a:latin typeface="Lucida Sans Unicode"/>
                <a:cs typeface="Lucida Sans Unicode"/>
              </a:rPr>
              <a:t>   </a:t>
            </a:r>
            <a:r>
              <a:rPr dirty="0" sz="2300" spc="100">
                <a:solidFill>
                  <a:srgbClr val="AC4932"/>
                </a:solidFill>
                <a:latin typeface="Lucida Sans Unicode"/>
                <a:cs typeface="Lucida Sans Unicode"/>
              </a:rPr>
              <a:t>sahnede</a:t>
            </a:r>
            <a:r>
              <a:rPr dirty="0" sz="2300" spc="430">
                <a:solidFill>
                  <a:srgbClr val="AC4932"/>
                </a:solidFill>
                <a:latin typeface="Lucida Sans Unicode"/>
                <a:cs typeface="Lucida Sans Unicode"/>
              </a:rPr>
              <a:t>   </a:t>
            </a:r>
            <a:r>
              <a:rPr dirty="0" sz="2300" spc="-10">
                <a:solidFill>
                  <a:srgbClr val="AC4932"/>
                </a:solidFill>
                <a:latin typeface="Lucida Sans Unicode"/>
                <a:cs typeface="Lucida Sans Unicode"/>
              </a:rPr>
              <a:t>kendi 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potansiyelini</a:t>
            </a:r>
            <a:r>
              <a:rPr dirty="0" sz="2300" spc="14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AC4932"/>
                </a:solidFill>
                <a:latin typeface="Lucida Sans Unicode"/>
                <a:cs typeface="Lucida Sans Unicode"/>
              </a:rPr>
              <a:t>keęfeder.</a:t>
            </a:r>
            <a:endParaRPr sz="2300">
              <a:latin typeface="Lucida Sans Unicode"/>
              <a:cs typeface="Lucida Sans Unicode"/>
            </a:endParaRPr>
          </a:p>
          <a:p>
            <a:pPr algn="just" marL="12700" marR="5080" indent="227965">
              <a:lnSpc>
                <a:spcPct val="114100"/>
              </a:lnSpc>
            </a:pPr>
            <a:r>
              <a:rPr dirty="0" sz="2300" spc="55">
                <a:solidFill>
                  <a:srgbClr val="AC4932"/>
                </a:solidFill>
                <a:latin typeface="Lucida Sans Unicode"/>
                <a:cs typeface="Lucida Sans Unicode"/>
              </a:rPr>
              <a:t>Bu</a:t>
            </a:r>
            <a:r>
              <a:rPr dirty="0" sz="2300" spc="21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süreç,</a:t>
            </a:r>
            <a:r>
              <a:rPr dirty="0" sz="2300" spc="21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öğrencilerin</a:t>
            </a:r>
            <a:r>
              <a:rPr dirty="0" sz="2300" spc="21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özgün</a:t>
            </a:r>
            <a:r>
              <a:rPr dirty="0" sz="2300" spc="21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düęünmelerini</a:t>
            </a:r>
            <a:r>
              <a:rPr dirty="0" sz="2300" spc="21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300" spc="80">
                <a:solidFill>
                  <a:srgbClr val="AC4932"/>
                </a:solidFill>
                <a:latin typeface="Lucida Sans Unicode"/>
                <a:cs typeface="Lucida Sans Unicode"/>
              </a:rPr>
              <a:t>ve </a:t>
            </a:r>
            <a:r>
              <a:rPr dirty="0" sz="2300" spc="60">
                <a:solidFill>
                  <a:srgbClr val="AC4932"/>
                </a:solidFill>
                <a:latin typeface="Lucida Sans Unicode"/>
                <a:cs typeface="Lucida Sans Unicode"/>
              </a:rPr>
              <a:t>yaratıcı</a:t>
            </a:r>
            <a:r>
              <a:rPr dirty="0" sz="2300" spc="-1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çözümler</a:t>
            </a:r>
            <a:r>
              <a:rPr dirty="0" sz="2300" spc="-1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AC4932"/>
                </a:solidFill>
                <a:latin typeface="Lucida Sans Unicode"/>
                <a:cs typeface="Lucida Sans Unicode"/>
              </a:rPr>
              <a:t>üretmelerini</a:t>
            </a:r>
            <a:r>
              <a:rPr dirty="0" sz="2300" spc="-10">
                <a:solidFill>
                  <a:srgbClr val="AC4932"/>
                </a:solidFill>
                <a:latin typeface="Lucida Sans Unicode"/>
                <a:cs typeface="Lucida Sans Unicode"/>
              </a:rPr>
              <a:t> destekler.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00700" y="806409"/>
            <a:ext cx="5761355" cy="7016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400" spc="3560" b="0">
                <a:latin typeface="Webdings"/>
                <a:cs typeface="Webdings"/>
              </a:rPr>
              <a:t>🎨</a:t>
            </a:r>
            <a:r>
              <a:rPr dirty="0" sz="4400" spc="-120" b="0">
                <a:latin typeface="Times New Roman"/>
                <a:cs typeface="Times New Roman"/>
              </a:rPr>
              <a:t> </a:t>
            </a:r>
            <a:r>
              <a:rPr dirty="0" sz="4000" spc="-125" i="1">
                <a:latin typeface="Verdana"/>
                <a:cs typeface="Verdana"/>
              </a:rPr>
              <a:t>Yaratıcılığın</a:t>
            </a:r>
            <a:r>
              <a:rPr dirty="0" sz="4000" spc="-380" i="1">
                <a:latin typeface="Verdana"/>
                <a:cs typeface="Verdana"/>
              </a:rPr>
              <a:t> </a:t>
            </a:r>
            <a:r>
              <a:rPr dirty="0" sz="4000" spc="-975" i="1">
                <a:latin typeface="Verdana"/>
                <a:cs typeface="Verdana"/>
              </a:rPr>
              <a:t>Önemi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52339" y="5560504"/>
            <a:ext cx="8263255" cy="701675"/>
            <a:chOff x="752339" y="5560504"/>
            <a:chExt cx="8263255" cy="701675"/>
          </a:xfrm>
        </p:grpSpPr>
        <p:sp>
          <p:nvSpPr>
            <p:cNvPr id="15" name="object 15" descr=""/>
            <p:cNvSpPr/>
            <p:nvPr/>
          </p:nvSpPr>
          <p:spPr>
            <a:xfrm>
              <a:off x="770720" y="5579554"/>
              <a:ext cx="8225790" cy="663575"/>
            </a:xfrm>
            <a:custGeom>
              <a:avLst/>
              <a:gdLst/>
              <a:ahLst/>
              <a:cxnLst/>
              <a:rect l="l" t="t" r="r" b="b"/>
              <a:pathLst>
                <a:path w="8225790" h="663575">
                  <a:moveTo>
                    <a:pt x="7894403" y="663442"/>
                  </a:moveTo>
                  <a:lnTo>
                    <a:pt x="331721" y="663442"/>
                  </a:lnTo>
                  <a:lnTo>
                    <a:pt x="279515" y="659310"/>
                  </a:lnTo>
                  <a:lnTo>
                    <a:pt x="229065" y="647159"/>
                  </a:lnTo>
                  <a:lnTo>
                    <a:pt x="181261" y="627358"/>
                  </a:lnTo>
                  <a:lnTo>
                    <a:pt x="136996" y="600276"/>
                  </a:lnTo>
                  <a:lnTo>
                    <a:pt x="97158" y="566283"/>
                  </a:lnTo>
                  <a:lnTo>
                    <a:pt x="63165" y="526446"/>
                  </a:lnTo>
                  <a:lnTo>
                    <a:pt x="36084" y="482180"/>
                  </a:lnTo>
                  <a:lnTo>
                    <a:pt x="16283" y="434377"/>
                  </a:lnTo>
                  <a:lnTo>
                    <a:pt x="4132" y="383927"/>
                  </a:lnTo>
                  <a:lnTo>
                    <a:pt x="0" y="331721"/>
                  </a:lnTo>
                  <a:lnTo>
                    <a:pt x="4132" y="279515"/>
                  </a:lnTo>
                  <a:lnTo>
                    <a:pt x="16283" y="229065"/>
                  </a:lnTo>
                  <a:lnTo>
                    <a:pt x="36084" y="181262"/>
                  </a:lnTo>
                  <a:lnTo>
                    <a:pt x="63165" y="136996"/>
                  </a:lnTo>
                  <a:lnTo>
                    <a:pt x="97158" y="97159"/>
                  </a:lnTo>
                  <a:lnTo>
                    <a:pt x="136996" y="63165"/>
                  </a:lnTo>
                  <a:lnTo>
                    <a:pt x="181261" y="36084"/>
                  </a:lnTo>
                  <a:lnTo>
                    <a:pt x="229065" y="16283"/>
                  </a:lnTo>
                  <a:lnTo>
                    <a:pt x="279515" y="4132"/>
                  </a:lnTo>
                  <a:lnTo>
                    <a:pt x="331721" y="0"/>
                  </a:lnTo>
                  <a:lnTo>
                    <a:pt x="7894403" y="0"/>
                  </a:lnTo>
                  <a:lnTo>
                    <a:pt x="7946609" y="4132"/>
                  </a:lnTo>
                  <a:lnTo>
                    <a:pt x="7997059" y="16283"/>
                  </a:lnTo>
                  <a:lnTo>
                    <a:pt x="8044863" y="36084"/>
                  </a:lnTo>
                  <a:lnTo>
                    <a:pt x="8089129" y="63165"/>
                  </a:lnTo>
                  <a:lnTo>
                    <a:pt x="8128966" y="97159"/>
                  </a:lnTo>
                  <a:lnTo>
                    <a:pt x="8162959" y="136996"/>
                  </a:lnTo>
                  <a:lnTo>
                    <a:pt x="8190040" y="181262"/>
                  </a:lnTo>
                  <a:lnTo>
                    <a:pt x="8209841" y="229065"/>
                  </a:lnTo>
                  <a:lnTo>
                    <a:pt x="8221992" y="279515"/>
                  </a:lnTo>
                  <a:lnTo>
                    <a:pt x="8225651" y="325743"/>
                  </a:lnTo>
                  <a:lnTo>
                    <a:pt x="8225651" y="337698"/>
                  </a:lnTo>
                  <a:lnTo>
                    <a:pt x="8221992" y="383927"/>
                  </a:lnTo>
                  <a:lnTo>
                    <a:pt x="8209841" y="434377"/>
                  </a:lnTo>
                  <a:lnTo>
                    <a:pt x="8190040" y="482180"/>
                  </a:lnTo>
                  <a:lnTo>
                    <a:pt x="8162959" y="526446"/>
                  </a:lnTo>
                  <a:lnTo>
                    <a:pt x="8128966" y="566283"/>
                  </a:lnTo>
                  <a:lnTo>
                    <a:pt x="8089129" y="600276"/>
                  </a:lnTo>
                  <a:lnTo>
                    <a:pt x="8044863" y="627358"/>
                  </a:lnTo>
                  <a:lnTo>
                    <a:pt x="7997059" y="647159"/>
                  </a:lnTo>
                  <a:lnTo>
                    <a:pt x="7946609" y="659310"/>
                  </a:lnTo>
                  <a:lnTo>
                    <a:pt x="7894403" y="663442"/>
                  </a:lnTo>
                  <a:close/>
                </a:path>
              </a:pathLst>
            </a:custGeom>
            <a:solidFill>
              <a:srgbClr val="FFC3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71389" y="5579554"/>
              <a:ext cx="8225155" cy="663575"/>
            </a:xfrm>
            <a:custGeom>
              <a:avLst/>
              <a:gdLst/>
              <a:ahLst/>
              <a:cxnLst/>
              <a:rect l="l" t="t" r="r" b="b"/>
              <a:pathLst>
                <a:path w="8225155" h="663575">
                  <a:moveTo>
                    <a:pt x="331663" y="0"/>
                  </a:moveTo>
                  <a:lnTo>
                    <a:pt x="7893027" y="0"/>
                  </a:lnTo>
                  <a:lnTo>
                    <a:pt x="7945223" y="4131"/>
                  </a:lnTo>
                  <a:lnTo>
                    <a:pt x="7995665" y="16280"/>
                  </a:lnTo>
                  <a:lnTo>
                    <a:pt x="8043460" y="36077"/>
                  </a:lnTo>
                  <a:lnTo>
                    <a:pt x="8087718" y="63154"/>
                  </a:lnTo>
                  <a:lnTo>
                    <a:pt x="8127548" y="97141"/>
                  </a:lnTo>
                  <a:lnTo>
                    <a:pt x="8161535" y="136971"/>
                  </a:lnTo>
                  <a:lnTo>
                    <a:pt x="8188612" y="181230"/>
                  </a:lnTo>
                  <a:lnTo>
                    <a:pt x="8208410" y="229025"/>
                  </a:lnTo>
                  <a:lnTo>
                    <a:pt x="8220559" y="279466"/>
                  </a:lnTo>
                  <a:lnTo>
                    <a:pt x="8224690" y="331663"/>
                  </a:lnTo>
                  <a:lnTo>
                    <a:pt x="8220559" y="383860"/>
                  </a:lnTo>
                  <a:lnTo>
                    <a:pt x="8208410" y="434301"/>
                  </a:lnTo>
                  <a:lnTo>
                    <a:pt x="8188612" y="482096"/>
                  </a:lnTo>
                  <a:lnTo>
                    <a:pt x="8161535" y="526354"/>
                  </a:lnTo>
                  <a:lnTo>
                    <a:pt x="8127548" y="566184"/>
                  </a:lnTo>
                  <a:lnTo>
                    <a:pt x="8087718" y="600172"/>
                  </a:lnTo>
                  <a:lnTo>
                    <a:pt x="8043460" y="627248"/>
                  </a:lnTo>
                  <a:lnTo>
                    <a:pt x="7995665" y="647046"/>
                  </a:lnTo>
                  <a:lnTo>
                    <a:pt x="7945223" y="659195"/>
                  </a:lnTo>
                  <a:lnTo>
                    <a:pt x="7893027" y="663326"/>
                  </a:lnTo>
                  <a:lnTo>
                    <a:pt x="331663" y="663326"/>
                  </a:lnTo>
                  <a:lnTo>
                    <a:pt x="279466" y="659195"/>
                  </a:lnTo>
                  <a:lnTo>
                    <a:pt x="229025" y="647046"/>
                  </a:lnTo>
                  <a:lnTo>
                    <a:pt x="181230" y="627248"/>
                  </a:lnTo>
                  <a:lnTo>
                    <a:pt x="136972" y="600172"/>
                  </a:lnTo>
                  <a:lnTo>
                    <a:pt x="97141" y="566184"/>
                  </a:lnTo>
                  <a:lnTo>
                    <a:pt x="63154" y="526354"/>
                  </a:lnTo>
                  <a:lnTo>
                    <a:pt x="36077" y="482096"/>
                  </a:lnTo>
                  <a:lnTo>
                    <a:pt x="16280" y="434301"/>
                  </a:lnTo>
                  <a:lnTo>
                    <a:pt x="4131" y="383860"/>
                  </a:lnTo>
                  <a:lnTo>
                    <a:pt x="0" y="331663"/>
                  </a:lnTo>
                  <a:lnTo>
                    <a:pt x="4131" y="279466"/>
                  </a:lnTo>
                  <a:lnTo>
                    <a:pt x="16280" y="229025"/>
                  </a:lnTo>
                  <a:lnTo>
                    <a:pt x="36078" y="181230"/>
                  </a:lnTo>
                  <a:lnTo>
                    <a:pt x="63154" y="136972"/>
                  </a:lnTo>
                  <a:lnTo>
                    <a:pt x="97141" y="97141"/>
                  </a:lnTo>
                  <a:lnTo>
                    <a:pt x="136972" y="63154"/>
                  </a:lnTo>
                  <a:lnTo>
                    <a:pt x="181230" y="36078"/>
                  </a:lnTo>
                  <a:lnTo>
                    <a:pt x="229025" y="16280"/>
                  </a:lnTo>
                  <a:lnTo>
                    <a:pt x="279466" y="4131"/>
                  </a:lnTo>
                  <a:lnTo>
                    <a:pt x="331663" y="0"/>
                  </a:lnTo>
                </a:path>
              </a:pathLst>
            </a:custGeom>
            <a:ln w="38099">
              <a:solidFill>
                <a:srgbClr val="AC49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016000" y="5188829"/>
            <a:ext cx="6168390" cy="2020570"/>
          </a:xfrm>
          <a:prstGeom prst="rect">
            <a:avLst/>
          </a:prstGeom>
        </p:spPr>
        <p:txBody>
          <a:bodyPr wrap="square" lIns="0" tIns="365125" rIns="0" bIns="0" rtlCol="0" vert="horz">
            <a:spAutoFit/>
          </a:bodyPr>
          <a:lstStyle/>
          <a:p>
            <a:pPr marL="1579245">
              <a:lnSpc>
                <a:spcPct val="100000"/>
              </a:lnSpc>
              <a:spcBef>
                <a:spcPts val="2875"/>
              </a:spcBef>
            </a:pPr>
            <a:r>
              <a:rPr dirty="0" sz="4400" spc="3560">
                <a:solidFill>
                  <a:srgbClr val="AC4932"/>
                </a:solidFill>
                <a:latin typeface="Webdings"/>
                <a:cs typeface="Webdings"/>
              </a:rPr>
              <a:t>🎉</a:t>
            </a:r>
            <a:r>
              <a:rPr dirty="0" sz="4400" spc="-150">
                <a:solidFill>
                  <a:srgbClr val="AC4932"/>
                </a:solidFill>
                <a:latin typeface="Times New Roman"/>
                <a:cs typeface="Times New Roman"/>
              </a:rPr>
              <a:t> </a:t>
            </a:r>
            <a:r>
              <a:rPr dirty="0" sz="4000" spc="-175" b="1" i="1">
                <a:solidFill>
                  <a:srgbClr val="AC4932"/>
                </a:solidFill>
                <a:latin typeface="Verdana"/>
                <a:cs typeface="Verdana"/>
              </a:rPr>
              <a:t>Sosyal</a:t>
            </a:r>
            <a:r>
              <a:rPr dirty="0" sz="4000" spc="-415" b="1" i="1">
                <a:solidFill>
                  <a:srgbClr val="AC4932"/>
                </a:solidFill>
                <a:latin typeface="Verdana"/>
                <a:cs typeface="Verdana"/>
              </a:rPr>
              <a:t> </a:t>
            </a:r>
            <a:r>
              <a:rPr dirty="0" sz="4000" spc="-665" b="1" i="1">
                <a:solidFill>
                  <a:srgbClr val="AC4932"/>
                </a:solidFill>
                <a:latin typeface="Verdana"/>
                <a:cs typeface="Verdana"/>
              </a:rPr>
              <a:t>Katkılar</a:t>
            </a:r>
            <a:endParaRPr sz="4000">
              <a:latin typeface="Verdana"/>
              <a:cs typeface="Verdana"/>
            </a:endParaRPr>
          </a:p>
          <a:p>
            <a:pPr marL="12700" marR="7620">
              <a:lnSpc>
                <a:spcPct val="114100"/>
              </a:lnSpc>
              <a:spcBef>
                <a:spcPts val="1080"/>
              </a:spcBef>
              <a:tabLst>
                <a:tab pos="1338580" algn="l"/>
                <a:tab pos="2718435" algn="l"/>
                <a:tab pos="4123690" algn="l"/>
                <a:tab pos="4750435" algn="l"/>
              </a:tabLst>
            </a:pPr>
            <a:r>
              <a:rPr dirty="0" sz="2400" spc="105">
                <a:solidFill>
                  <a:srgbClr val="AC4932"/>
                </a:solidFill>
                <a:latin typeface="Lucida Sans Unicode"/>
                <a:cs typeface="Lucida Sans Unicode"/>
              </a:rPr>
              <a:t>Drama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2400" spc="-10">
                <a:solidFill>
                  <a:srgbClr val="AC4932"/>
                </a:solidFill>
                <a:latin typeface="Lucida Sans Unicode"/>
                <a:cs typeface="Lucida Sans Unicode"/>
              </a:rPr>
              <a:t>Kulübü,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2400" spc="140">
                <a:solidFill>
                  <a:srgbClr val="AC4932"/>
                </a:solidFill>
                <a:latin typeface="Lucida Sans Unicode"/>
                <a:cs typeface="Lucida Sans Unicode"/>
              </a:rPr>
              <a:t>sadece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2400" spc="-25">
                <a:solidFill>
                  <a:srgbClr val="AC4932"/>
                </a:solidFill>
                <a:latin typeface="Lucida Sans Unicode"/>
                <a:cs typeface="Lucida Sans Unicode"/>
              </a:rPr>
              <a:t>dil</a:t>
            </a:r>
            <a:r>
              <a:rPr dirty="0" sz="2400">
                <a:solidFill>
                  <a:srgbClr val="AC4932"/>
                </a:solidFill>
                <a:latin typeface="Lucida Sans Unicode"/>
                <a:cs typeface="Lucida Sans Unicode"/>
              </a:rPr>
              <a:t>	</a:t>
            </a:r>
            <a:r>
              <a:rPr dirty="0" sz="2400" spc="75">
                <a:solidFill>
                  <a:srgbClr val="AC4932"/>
                </a:solidFill>
                <a:latin typeface="Lucida Sans Unicode"/>
                <a:cs typeface="Lucida Sans Unicode"/>
              </a:rPr>
              <a:t>öğrenme </a:t>
            </a:r>
            <a:r>
              <a:rPr dirty="0" sz="2400" spc="130">
                <a:solidFill>
                  <a:srgbClr val="AC4932"/>
                </a:solidFill>
                <a:latin typeface="Lucida Sans Unicode"/>
                <a:cs typeface="Lucida Sans Unicode"/>
              </a:rPr>
              <a:t>zamanda</a:t>
            </a:r>
            <a:r>
              <a:rPr dirty="0" sz="2400" spc="-12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60">
                <a:solidFill>
                  <a:srgbClr val="AC4932"/>
                </a:solidFill>
                <a:latin typeface="Lucida Sans Unicode"/>
                <a:cs typeface="Lucida Sans Unicode"/>
              </a:rPr>
              <a:t>sosyal</a:t>
            </a:r>
            <a:r>
              <a:rPr dirty="0" sz="2400" spc="-114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AC4932"/>
                </a:solidFill>
                <a:latin typeface="Lucida Sans Unicode"/>
                <a:cs typeface="Lucida Sans Unicode"/>
              </a:rPr>
              <a:t>bir</a:t>
            </a:r>
            <a:r>
              <a:rPr dirty="0" sz="2400" spc="-114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80">
                <a:solidFill>
                  <a:srgbClr val="AC4932"/>
                </a:solidFill>
                <a:latin typeface="Lucida Sans Unicode"/>
                <a:cs typeface="Lucida Sans Unicode"/>
              </a:rPr>
              <a:t>paylaęım</a:t>
            </a:r>
            <a:r>
              <a:rPr dirty="0" sz="2400" spc="-114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AC4932"/>
                </a:solidFill>
                <a:latin typeface="Lucida Sans Unicode"/>
                <a:cs typeface="Lucida Sans Unicode"/>
              </a:rPr>
              <a:t>ortamıdır.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199" y="-12095"/>
            <a:ext cx="1411454" cy="1026299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7209" y="-11489"/>
            <a:ext cx="8392970" cy="1025963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41470" y="1009650"/>
            <a:ext cx="8020050" cy="2406650"/>
            <a:chOff x="1441470" y="1009650"/>
            <a:chExt cx="8020050" cy="2406650"/>
          </a:xfrm>
        </p:grpSpPr>
        <p:sp>
          <p:nvSpPr>
            <p:cNvPr id="5" name="object 5" descr=""/>
            <p:cNvSpPr/>
            <p:nvPr/>
          </p:nvSpPr>
          <p:spPr>
            <a:xfrm>
              <a:off x="1460520" y="1028699"/>
              <a:ext cx="7985125" cy="2368550"/>
            </a:xfrm>
            <a:custGeom>
              <a:avLst/>
              <a:gdLst/>
              <a:ahLst/>
              <a:cxnLst/>
              <a:rect l="l" t="t" r="r" b="b"/>
              <a:pathLst>
                <a:path w="7985125" h="2368550">
                  <a:moveTo>
                    <a:pt x="7032192" y="2368524"/>
                  </a:moveTo>
                  <a:lnTo>
                    <a:pt x="952500" y="2368524"/>
                  </a:lnTo>
                  <a:lnTo>
                    <a:pt x="902130" y="2367192"/>
                  </a:lnTo>
                  <a:lnTo>
                    <a:pt x="852130" y="2363224"/>
                  </a:lnTo>
                  <a:lnTo>
                    <a:pt x="802596" y="2356658"/>
                  </a:lnTo>
                  <a:lnTo>
                    <a:pt x="753623" y="2347534"/>
                  </a:lnTo>
                  <a:lnTo>
                    <a:pt x="705304" y="2335891"/>
                  </a:lnTo>
                  <a:lnTo>
                    <a:pt x="657735" y="2321768"/>
                  </a:lnTo>
                  <a:lnTo>
                    <a:pt x="611010" y="2305204"/>
                  </a:lnTo>
                  <a:lnTo>
                    <a:pt x="565224" y="2286239"/>
                  </a:lnTo>
                  <a:lnTo>
                    <a:pt x="520472" y="2264912"/>
                  </a:lnTo>
                  <a:lnTo>
                    <a:pt x="476849" y="2241262"/>
                  </a:lnTo>
                  <a:lnTo>
                    <a:pt x="434450" y="2215328"/>
                  </a:lnTo>
                  <a:lnTo>
                    <a:pt x="393368" y="2187150"/>
                  </a:lnTo>
                  <a:lnTo>
                    <a:pt x="353700" y="2156767"/>
                  </a:lnTo>
                  <a:lnTo>
                    <a:pt x="315539" y="2124218"/>
                  </a:lnTo>
                  <a:lnTo>
                    <a:pt x="278980" y="2089543"/>
                  </a:lnTo>
                  <a:lnTo>
                    <a:pt x="244305" y="2052985"/>
                  </a:lnTo>
                  <a:lnTo>
                    <a:pt x="211756" y="2014824"/>
                  </a:lnTo>
                  <a:lnTo>
                    <a:pt x="181373" y="1975155"/>
                  </a:lnTo>
                  <a:lnTo>
                    <a:pt x="153195" y="1934074"/>
                  </a:lnTo>
                  <a:lnTo>
                    <a:pt x="127262" y="1891674"/>
                  </a:lnTo>
                  <a:lnTo>
                    <a:pt x="103612" y="1848051"/>
                  </a:lnTo>
                  <a:lnTo>
                    <a:pt x="82284" y="1803299"/>
                  </a:lnTo>
                  <a:lnTo>
                    <a:pt x="63319" y="1757514"/>
                  </a:lnTo>
                  <a:lnTo>
                    <a:pt x="46756" y="1710789"/>
                  </a:lnTo>
                  <a:lnTo>
                    <a:pt x="32633" y="1663220"/>
                  </a:lnTo>
                  <a:lnTo>
                    <a:pt x="20989" y="1614901"/>
                  </a:lnTo>
                  <a:lnTo>
                    <a:pt x="11865" y="1565927"/>
                  </a:lnTo>
                  <a:lnTo>
                    <a:pt x="5299" y="1516393"/>
                  </a:lnTo>
                  <a:lnTo>
                    <a:pt x="1331" y="1466394"/>
                  </a:lnTo>
                  <a:lnTo>
                    <a:pt x="0" y="1416024"/>
                  </a:lnTo>
                  <a:lnTo>
                    <a:pt x="0" y="952500"/>
                  </a:lnTo>
                  <a:lnTo>
                    <a:pt x="1331" y="902130"/>
                  </a:lnTo>
                  <a:lnTo>
                    <a:pt x="5299" y="852130"/>
                  </a:lnTo>
                  <a:lnTo>
                    <a:pt x="11865" y="802596"/>
                  </a:lnTo>
                  <a:lnTo>
                    <a:pt x="20989" y="753623"/>
                  </a:lnTo>
                  <a:lnTo>
                    <a:pt x="32633" y="705304"/>
                  </a:lnTo>
                  <a:lnTo>
                    <a:pt x="46756" y="657735"/>
                  </a:lnTo>
                  <a:lnTo>
                    <a:pt x="63319" y="611010"/>
                  </a:lnTo>
                  <a:lnTo>
                    <a:pt x="82284" y="565224"/>
                  </a:lnTo>
                  <a:lnTo>
                    <a:pt x="103612" y="520472"/>
                  </a:lnTo>
                  <a:lnTo>
                    <a:pt x="127262" y="476849"/>
                  </a:lnTo>
                  <a:lnTo>
                    <a:pt x="153195" y="434450"/>
                  </a:lnTo>
                  <a:lnTo>
                    <a:pt x="181373" y="393368"/>
                  </a:lnTo>
                  <a:lnTo>
                    <a:pt x="211756" y="353700"/>
                  </a:lnTo>
                  <a:lnTo>
                    <a:pt x="244305" y="315539"/>
                  </a:lnTo>
                  <a:lnTo>
                    <a:pt x="278980" y="278980"/>
                  </a:lnTo>
                  <a:lnTo>
                    <a:pt x="315539" y="244305"/>
                  </a:lnTo>
                  <a:lnTo>
                    <a:pt x="353700" y="211756"/>
                  </a:lnTo>
                  <a:lnTo>
                    <a:pt x="393368" y="181373"/>
                  </a:lnTo>
                  <a:lnTo>
                    <a:pt x="434450" y="153195"/>
                  </a:lnTo>
                  <a:lnTo>
                    <a:pt x="476849" y="127262"/>
                  </a:lnTo>
                  <a:lnTo>
                    <a:pt x="520472" y="103612"/>
                  </a:lnTo>
                  <a:lnTo>
                    <a:pt x="565224" y="82284"/>
                  </a:lnTo>
                  <a:lnTo>
                    <a:pt x="611010" y="63319"/>
                  </a:lnTo>
                  <a:lnTo>
                    <a:pt x="657735" y="46756"/>
                  </a:lnTo>
                  <a:lnTo>
                    <a:pt x="705304" y="32633"/>
                  </a:lnTo>
                  <a:lnTo>
                    <a:pt x="753623" y="20989"/>
                  </a:lnTo>
                  <a:lnTo>
                    <a:pt x="802596" y="11865"/>
                  </a:lnTo>
                  <a:lnTo>
                    <a:pt x="852130" y="5299"/>
                  </a:lnTo>
                  <a:lnTo>
                    <a:pt x="902130" y="1331"/>
                  </a:lnTo>
                  <a:lnTo>
                    <a:pt x="952500" y="0"/>
                  </a:lnTo>
                  <a:lnTo>
                    <a:pt x="7032192" y="0"/>
                  </a:lnTo>
                  <a:lnTo>
                    <a:pt x="7082562" y="1331"/>
                  </a:lnTo>
                  <a:lnTo>
                    <a:pt x="7132561" y="5299"/>
                  </a:lnTo>
                  <a:lnTo>
                    <a:pt x="7182095" y="11865"/>
                  </a:lnTo>
                  <a:lnTo>
                    <a:pt x="7231068" y="20989"/>
                  </a:lnTo>
                  <a:lnTo>
                    <a:pt x="7279387" y="32633"/>
                  </a:lnTo>
                  <a:lnTo>
                    <a:pt x="7326957" y="46756"/>
                  </a:lnTo>
                  <a:lnTo>
                    <a:pt x="7373681" y="63319"/>
                  </a:lnTo>
                  <a:lnTo>
                    <a:pt x="7419467" y="82284"/>
                  </a:lnTo>
                  <a:lnTo>
                    <a:pt x="7464219" y="103612"/>
                  </a:lnTo>
                  <a:lnTo>
                    <a:pt x="7507842" y="127262"/>
                  </a:lnTo>
                  <a:lnTo>
                    <a:pt x="7550241" y="153195"/>
                  </a:lnTo>
                  <a:lnTo>
                    <a:pt x="7591323" y="181373"/>
                  </a:lnTo>
                  <a:lnTo>
                    <a:pt x="7630991" y="211756"/>
                  </a:lnTo>
                  <a:lnTo>
                    <a:pt x="7669152" y="244305"/>
                  </a:lnTo>
                  <a:lnTo>
                    <a:pt x="7705710" y="278980"/>
                  </a:lnTo>
                  <a:lnTo>
                    <a:pt x="7740386" y="315539"/>
                  </a:lnTo>
                  <a:lnTo>
                    <a:pt x="7772935" y="353700"/>
                  </a:lnTo>
                  <a:lnTo>
                    <a:pt x="7803318" y="393368"/>
                  </a:lnTo>
                  <a:lnTo>
                    <a:pt x="7831496" y="434450"/>
                  </a:lnTo>
                  <a:lnTo>
                    <a:pt x="7857430" y="476849"/>
                  </a:lnTo>
                  <a:lnTo>
                    <a:pt x="7881080" y="520472"/>
                  </a:lnTo>
                  <a:lnTo>
                    <a:pt x="7902407" y="565224"/>
                  </a:lnTo>
                  <a:lnTo>
                    <a:pt x="7921372" y="611010"/>
                  </a:lnTo>
                  <a:lnTo>
                    <a:pt x="7937936" y="657735"/>
                  </a:lnTo>
                  <a:lnTo>
                    <a:pt x="7952059" y="705304"/>
                  </a:lnTo>
                  <a:lnTo>
                    <a:pt x="7963702" y="753623"/>
                  </a:lnTo>
                  <a:lnTo>
                    <a:pt x="7972826" y="802596"/>
                  </a:lnTo>
                  <a:lnTo>
                    <a:pt x="7979392" y="852130"/>
                  </a:lnTo>
                  <a:lnTo>
                    <a:pt x="7983360" y="902130"/>
                  </a:lnTo>
                  <a:lnTo>
                    <a:pt x="7984517" y="945903"/>
                  </a:lnTo>
                  <a:lnTo>
                    <a:pt x="7984517" y="1422621"/>
                  </a:lnTo>
                  <a:lnTo>
                    <a:pt x="7983360" y="1466394"/>
                  </a:lnTo>
                  <a:lnTo>
                    <a:pt x="7979392" y="1516393"/>
                  </a:lnTo>
                  <a:lnTo>
                    <a:pt x="7972826" y="1565927"/>
                  </a:lnTo>
                  <a:lnTo>
                    <a:pt x="7963702" y="1614901"/>
                  </a:lnTo>
                  <a:lnTo>
                    <a:pt x="7952059" y="1663220"/>
                  </a:lnTo>
                  <a:lnTo>
                    <a:pt x="7937936" y="1710789"/>
                  </a:lnTo>
                  <a:lnTo>
                    <a:pt x="7921372" y="1757514"/>
                  </a:lnTo>
                  <a:lnTo>
                    <a:pt x="7902407" y="1803299"/>
                  </a:lnTo>
                  <a:lnTo>
                    <a:pt x="7881080" y="1848051"/>
                  </a:lnTo>
                  <a:lnTo>
                    <a:pt x="7857430" y="1891674"/>
                  </a:lnTo>
                  <a:lnTo>
                    <a:pt x="7831496" y="1934074"/>
                  </a:lnTo>
                  <a:lnTo>
                    <a:pt x="7803318" y="1975155"/>
                  </a:lnTo>
                  <a:lnTo>
                    <a:pt x="7772935" y="2014824"/>
                  </a:lnTo>
                  <a:lnTo>
                    <a:pt x="7740386" y="2052985"/>
                  </a:lnTo>
                  <a:lnTo>
                    <a:pt x="7705710" y="2089543"/>
                  </a:lnTo>
                  <a:lnTo>
                    <a:pt x="7669152" y="2124218"/>
                  </a:lnTo>
                  <a:lnTo>
                    <a:pt x="7630991" y="2156767"/>
                  </a:lnTo>
                  <a:lnTo>
                    <a:pt x="7591323" y="2187150"/>
                  </a:lnTo>
                  <a:lnTo>
                    <a:pt x="7550241" y="2215328"/>
                  </a:lnTo>
                  <a:lnTo>
                    <a:pt x="7507842" y="2241262"/>
                  </a:lnTo>
                  <a:lnTo>
                    <a:pt x="7464219" y="2264912"/>
                  </a:lnTo>
                  <a:lnTo>
                    <a:pt x="7419467" y="2286239"/>
                  </a:lnTo>
                  <a:lnTo>
                    <a:pt x="7373681" y="2305204"/>
                  </a:lnTo>
                  <a:lnTo>
                    <a:pt x="7326957" y="2321768"/>
                  </a:lnTo>
                  <a:lnTo>
                    <a:pt x="7279387" y="2335891"/>
                  </a:lnTo>
                  <a:lnTo>
                    <a:pt x="7231068" y="2347534"/>
                  </a:lnTo>
                  <a:lnTo>
                    <a:pt x="7182095" y="2356658"/>
                  </a:lnTo>
                  <a:lnTo>
                    <a:pt x="7132561" y="2363224"/>
                  </a:lnTo>
                  <a:lnTo>
                    <a:pt x="7082562" y="2367192"/>
                  </a:lnTo>
                  <a:lnTo>
                    <a:pt x="7032192" y="2368524"/>
                  </a:lnTo>
                  <a:close/>
                </a:path>
              </a:pathLst>
            </a:custGeom>
            <a:solidFill>
              <a:srgbClr val="FFC3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60520" y="1028700"/>
              <a:ext cx="7981950" cy="2368550"/>
            </a:xfrm>
            <a:custGeom>
              <a:avLst/>
              <a:gdLst/>
              <a:ahLst/>
              <a:cxnLst/>
              <a:rect l="l" t="t" r="r" b="b"/>
              <a:pathLst>
                <a:path w="7981950" h="2368550">
                  <a:moveTo>
                    <a:pt x="7981949" y="1482167"/>
                  </a:moveTo>
                  <a:lnTo>
                    <a:pt x="7972671" y="1565879"/>
                  </a:lnTo>
                  <a:lnTo>
                    <a:pt x="7963547" y="1614851"/>
                  </a:lnTo>
                  <a:lnTo>
                    <a:pt x="7951904" y="1663168"/>
                  </a:lnTo>
                  <a:lnTo>
                    <a:pt x="7937782" y="1710736"/>
                  </a:lnTo>
                  <a:lnTo>
                    <a:pt x="7921218" y="1757459"/>
                  </a:lnTo>
                  <a:lnTo>
                    <a:pt x="7902254" y="1803243"/>
                  </a:lnTo>
                  <a:lnTo>
                    <a:pt x="7880927" y="1847994"/>
                  </a:lnTo>
                  <a:lnTo>
                    <a:pt x="7857278" y="1891615"/>
                  </a:lnTo>
                  <a:lnTo>
                    <a:pt x="7831345" y="1934014"/>
                  </a:lnTo>
                  <a:lnTo>
                    <a:pt x="7803168" y="1975094"/>
                  </a:lnTo>
                  <a:lnTo>
                    <a:pt x="7772786" y="2014761"/>
                  </a:lnTo>
                  <a:lnTo>
                    <a:pt x="7740238" y="2052921"/>
                  </a:lnTo>
                  <a:lnTo>
                    <a:pt x="7705564" y="2089478"/>
                  </a:lnTo>
                  <a:lnTo>
                    <a:pt x="7669006" y="2124153"/>
                  </a:lnTo>
                  <a:lnTo>
                    <a:pt x="7630847" y="2156700"/>
                  </a:lnTo>
                  <a:lnTo>
                    <a:pt x="7591179" y="2187082"/>
                  </a:lnTo>
                  <a:lnTo>
                    <a:pt x="7550099" y="2215259"/>
                  </a:lnTo>
                  <a:lnTo>
                    <a:pt x="7507701" y="2241192"/>
                  </a:lnTo>
                  <a:lnTo>
                    <a:pt x="7464079" y="2264841"/>
                  </a:lnTo>
                  <a:lnTo>
                    <a:pt x="7419329" y="2286168"/>
                  </a:lnTo>
                  <a:lnTo>
                    <a:pt x="7373545" y="2305132"/>
                  </a:lnTo>
                  <a:lnTo>
                    <a:pt x="7326822" y="2321695"/>
                  </a:lnTo>
                  <a:lnTo>
                    <a:pt x="7279254" y="2335818"/>
                  </a:lnTo>
                  <a:lnTo>
                    <a:pt x="7230937" y="2347461"/>
                  </a:lnTo>
                  <a:lnTo>
                    <a:pt x="7181964" y="2356585"/>
                  </a:lnTo>
                  <a:lnTo>
                    <a:pt x="7132432" y="2363151"/>
                  </a:lnTo>
                  <a:lnTo>
                    <a:pt x="7082434" y="2367119"/>
                  </a:lnTo>
                  <a:lnTo>
                    <a:pt x="7032066" y="2368450"/>
                  </a:lnTo>
                  <a:lnTo>
                    <a:pt x="952562" y="2368450"/>
                  </a:lnTo>
                  <a:lnTo>
                    <a:pt x="902194" y="2367119"/>
                  </a:lnTo>
                  <a:lnTo>
                    <a:pt x="852196" y="2363151"/>
                  </a:lnTo>
                  <a:lnTo>
                    <a:pt x="802664" y="2356585"/>
                  </a:lnTo>
                  <a:lnTo>
                    <a:pt x="753692" y="2347461"/>
                  </a:lnTo>
                  <a:lnTo>
                    <a:pt x="705374" y="2335818"/>
                  </a:lnTo>
                  <a:lnTo>
                    <a:pt x="657806" y="2321695"/>
                  </a:lnTo>
                  <a:lnTo>
                    <a:pt x="611083" y="2305132"/>
                  </a:lnTo>
                  <a:lnTo>
                    <a:pt x="565299" y="2286168"/>
                  </a:lnTo>
                  <a:lnTo>
                    <a:pt x="520549" y="2264841"/>
                  </a:lnTo>
                  <a:lnTo>
                    <a:pt x="476927" y="2241192"/>
                  </a:lnTo>
                  <a:lnTo>
                    <a:pt x="434529" y="2215259"/>
                  </a:lnTo>
                  <a:lnTo>
                    <a:pt x="393448" y="2187082"/>
                  </a:lnTo>
                  <a:lnTo>
                    <a:pt x="353781" y="2156700"/>
                  </a:lnTo>
                  <a:lnTo>
                    <a:pt x="315621" y="2124152"/>
                  </a:lnTo>
                  <a:lnTo>
                    <a:pt x="279064" y="2089478"/>
                  </a:lnTo>
                  <a:lnTo>
                    <a:pt x="244390" y="2052921"/>
                  </a:lnTo>
                  <a:lnTo>
                    <a:pt x="211842" y="2014761"/>
                  </a:lnTo>
                  <a:lnTo>
                    <a:pt x="181460" y="1975094"/>
                  </a:lnTo>
                  <a:lnTo>
                    <a:pt x="153283" y="1934014"/>
                  </a:lnTo>
                  <a:lnTo>
                    <a:pt x="127350" y="1891615"/>
                  </a:lnTo>
                  <a:lnTo>
                    <a:pt x="103701" y="1847994"/>
                  </a:lnTo>
                  <a:lnTo>
                    <a:pt x="82374" y="1803243"/>
                  </a:lnTo>
                  <a:lnTo>
                    <a:pt x="63410" y="1757459"/>
                  </a:lnTo>
                  <a:lnTo>
                    <a:pt x="46847" y="1710736"/>
                  </a:lnTo>
                  <a:lnTo>
                    <a:pt x="32724" y="1663168"/>
                  </a:lnTo>
                  <a:lnTo>
                    <a:pt x="21081" y="1614851"/>
                  </a:lnTo>
                  <a:lnTo>
                    <a:pt x="11957" y="1565878"/>
                  </a:lnTo>
                  <a:lnTo>
                    <a:pt x="5392" y="1516346"/>
                  </a:lnTo>
                  <a:lnTo>
                    <a:pt x="1423" y="1466348"/>
                  </a:lnTo>
                  <a:lnTo>
                    <a:pt x="0" y="1415980"/>
                  </a:lnTo>
                  <a:lnTo>
                    <a:pt x="0" y="952467"/>
                  </a:lnTo>
                  <a:lnTo>
                    <a:pt x="1423" y="902101"/>
                  </a:lnTo>
                  <a:lnTo>
                    <a:pt x="5392" y="852104"/>
                  </a:lnTo>
                  <a:lnTo>
                    <a:pt x="11957" y="802571"/>
                  </a:lnTo>
                  <a:lnTo>
                    <a:pt x="21081" y="753599"/>
                  </a:lnTo>
                  <a:lnTo>
                    <a:pt x="32724" y="705282"/>
                  </a:lnTo>
                  <a:lnTo>
                    <a:pt x="46847" y="657714"/>
                  </a:lnTo>
                  <a:lnTo>
                    <a:pt x="63410" y="610991"/>
                  </a:lnTo>
                  <a:lnTo>
                    <a:pt x="82374" y="565206"/>
                  </a:lnTo>
                  <a:lnTo>
                    <a:pt x="103701" y="520456"/>
                  </a:lnTo>
                  <a:lnTo>
                    <a:pt x="127350" y="476834"/>
                  </a:lnTo>
                  <a:lnTo>
                    <a:pt x="153283" y="434436"/>
                  </a:lnTo>
                  <a:lnTo>
                    <a:pt x="181460" y="393356"/>
                  </a:lnTo>
                  <a:lnTo>
                    <a:pt x="211842" y="353689"/>
                  </a:lnTo>
                  <a:lnTo>
                    <a:pt x="244390" y="315529"/>
                  </a:lnTo>
                  <a:lnTo>
                    <a:pt x="279064" y="278972"/>
                  </a:lnTo>
                  <a:lnTo>
                    <a:pt x="315621" y="244297"/>
                  </a:lnTo>
                  <a:lnTo>
                    <a:pt x="353781" y="211749"/>
                  </a:lnTo>
                  <a:lnTo>
                    <a:pt x="393448" y="181367"/>
                  </a:lnTo>
                  <a:lnTo>
                    <a:pt x="434529" y="153190"/>
                  </a:lnTo>
                  <a:lnTo>
                    <a:pt x="476927" y="127258"/>
                  </a:lnTo>
                  <a:lnTo>
                    <a:pt x="520549" y="103608"/>
                  </a:lnTo>
                  <a:lnTo>
                    <a:pt x="565299" y="82282"/>
                  </a:lnTo>
                  <a:lnTo>
                    <a:pt x="611083" y="63317"/>
                  </a:lnTo>
                  <a:lnTo>
                    <a:pt x="657806" y="46754"/>
                  </a:lnTo>
                  <a:lnTo>
                    <a:pt x="705374" y="32632"/>
                  </a:lnTo>
                  <a:lnTo>
                    <a:pt x="753692" y="20989"/>
                  </a:lnTo>
                  <a:lnTo>
                    <a:pt x="802664" y="11865"/>
                  </a:lnTo>
                  <a:lnTo>
                    <a:pt x="852196" y="5299"/>
                  </a:lnTo>
                  <a:lnTo>
                    <a:pt x="902194" y="1331"/>
                  </a:lnTo>
                  <a:lnTo>
                    <a:pt x="952562" y="0"/>
                  </a:lnTo>
                  <a:lnTo>
                    <a:pt x="7032066" y="0"/>
                  </a:lnTo>
                  <a:lnTo>
                    <a:pt x="7082434" y="1331"/>
                  </a:lnTo>
                  <a:lnTo>
                    <a:pt x="7132432" y="5299"/>
                  </a:lnTo>
                  <a:lnTo>
                    <a:pt x="7181964" y="11865"/>
                  </a:lnTo>
                  <a:lnTo>
                    <a:pt x="7230937" y="20989"/>
                  </a:lnTo>
                  <a:lnTo>
                    <a:pt x="7279254" y="32632"/>
                  </a:lnTo>
                  <a:lnTo>
                    <a:pt x="7326822" y="46754"/>
                  </a:lnTo>
                  <a:lnTo>
                    <a:pt x="7373545" y="63318"/>
                  </a:lnTo>
                  <a:lnTo>
                    <a:pt x="7419329" y="82282"/>
                  </a:lnTo>
                  <a:lnTo>
                    <a:pt x="7464079" y="103608"/>
                  </a:lnTo>
                  <a:lnTo>
                    <a:pt x="7507701" y="127258"/>
                  </a:lnTo>
                  <a:lnTo>
                    <a:pt x="7550099" y="153190"/>
                  </a:lnTo>
                  <a:lnTo>
                    <a:pt x="7591179" y="181367"/>
                  </a:lnTo>
                  <a:lnTo>
                    <a:pt x="7630847" y="211749"/>
                  </a:lnTo>
                  <a:lnTo>
                    <a:pt x="7669006" y="244297"/>
                  </a:lnTo>
                  <a:lnTo>
                    <a:pt x="7705564" y="278971"/>
                  </a:lnTo>
                  <a:lnTo>
                    <a:pt x="7740238" y="315529"/>
                  </a:lnTo>
                  <a:lnTo>
                    <a:pt x="7772786" y="353688"/>
                  </a:lnTo>
                  <a:lnTo>
                    <a:pt x="7803168" y="393356"/>
                  </a:lnTo>
                  <a:lnTo>
                    <a:pt x="7831345" y="434436"/>
                  </a:lnTo>
                  <a:lnTo>
                    <a:pt x="7857278" y="476834"/>
                  </a:lnTo>
                  <a:lnTo>
                    <a:pt x="7880927" y="520456"/>
                  </a:lnTo>
                  <a:lnTo>
                    <a:pt x="7902254" y="565206"/>
                  </a:lnTo>
                  <a:lnTo>
                    <a:pt x="7921218" y="610991"/>
                  </a:lnTo>
                  <a:lnTo>
                    <a:pt x="7937782" y="657714"/>
                  </a:lnTo>
                  <a:lnTo>
                    <a:pt x="7951904" y="705282"/>
                  </a:lnTo>
                  <a:lnTo>
                    <a:pt x="7963547" y="753599"/>
                  </a:lnTo>
                  <a:lnTo>
                    <a:pt x="7972671" y="802571"/>
                  </a:lnTo>
                  <a:lnTo>
                    <a:pt x="7979237" y="852104"/>
                  </a:lnTo>
                  <a:lnTo>
                    <a:pt x="7981949" y="886283"/>
                  </a:lnTo>
                </a:path>
              </a:pathLst>
            </a:custGeom>
            <a:ln w="38100">
              <a:solidFill>
                <a:srgbClr val="AC49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31651" y="1390708"/>
            <a:ext cx="6842759" cy="8826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600" spc="4365" b="0">
                <a:latin typeface="Webdings"/>
                <a:cs typeface="Webdings"/>
              </a:rPr>
              <a:t>🌟</a:t>
            </a:r>
            <a:r>
              <a:rPr dirty="0" sz="5600" spc="-885" b="0">
                <a:latin typeface="Times New Roman"/>
                <a:cs typeface="Times New Roman"/>
              </a:rPr>
              <a:t> </a:t>
            </a:r>
            <a:r>
              <a:rPr dirty="0" sz="5000" spc="-110"/>
              <a:t>Katılımın</a:t>
            </a:r>
            <a:r>
              <a:rPr dirty="0" sz="5000" spc="-990"/>
              <a:t> </a:t>
            </a:r>
            <a:r>
              <a:rPr dirty="0" sz="5000" spc="60"/>
              <a:t>Önemi</a:t>
            </a:r>
            <a:r>
              <a:rPr dirty="0" sz="5000" spc="-994"/>
              <a:t> </a:t>
            </a:r>
            <a:r>
              <a:rPr dirty="0" sz="5000" spc="55"/>
              <a:t>ve </a:t>
            </a:r>
            <a:r>
              <a:rPr dirty="0" sz="5000" spc="-1680"/>
              <a:t>Yıl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21706" y="2079675"/>
            <a:ext cx="406209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14" b="1">
                <a:solidFill>
                  <a:srgbClr val="AC4932"/>
                </a:solidFill>
                <a:latin typeface="Trebuchet MS"/>
                <a:cs typeface="Trebuchet MS"/>
              </a:rPr>
              <a:t>Sonu</a:t>
            </a:r>
            <a:r>
              <a:rPr dirty="0" sz="5000" spc="-1015" b="1">
                <a:solidFill>
                  <a:srgbClr val="AC4932"/>
                </a:solidFill>
                <a:latin typeface="Trebuchet MS"/>
                <a:cs typeface="Trebuchet MS"/>
              </a:rPr>
              <a:t> </a:t>
            </a:r>
            <a:r>
              <a:rPr dirty="0" sz="5000" spc="-105" b="1">
                <a:solidFill>
                  <a:srgbClr val="AC4932"/>
                </a:solidFill>
                <a:latin typeface="Trebuchet MS"/>
                <a:cs typeface="Trebuchet MS"/>
              </a:rPr>
              <a:t>Gösterisi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50826" y="3823883"/>
            <a:ext cx="8604250" cy="5264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700"/>
              </a:lnSpc>
              <a:spcBef>
                <a:spcPts val="100"/>
              </a:spcBef>
            </a:pP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İngilizce</a:t>
            </a:r>
            <a:r>
              <a:rPr dirty="0" sz="2700" spc="50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30">
                <a:solidFill>
                  <a:srgbClr val="AC4932"/>
                </a:solidFill>
                <a:latin typeface="Lucida Sans Unicode"/>
                <a:cs typeface="Lucida Sans Unicode"/>
              </a:rPr>
              <a:t>Drama</a:t>
            </a:r>
            <a:r>
              <a:rPr dirty="0" sz="2700" spc="50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Kulübü,</a:t>
            </a:r>
            <a:r>
              <a:rPr dirty="0" sz="2700" spc="50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dili</a:t>
            </a:r>
            <a:r>
              <a:rPr dirty="0" sz="2700" spc="50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70">
                <a:solidFill>
                  <a:srgbClr val="AC4932"/>
                </a:solidFill>
                <a:latin typeface="Lucida Sans Unicode"/>
                <a:cs typeface="Lucida Sans Unicode"/>
              </a:rPr>
              <a:t>sadece</a:t>
            </a:r>
            <a:r>
              <a:rPr dirty="0" sz="2700" spc="50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40">
                <a:solidFill>
                  <a:srgbClr val="AC4932"/>
                </a:solidFill>
                <a:latin typeface="Lucida Sans Unicode"/>
                <a:cs typeface="Lucida Sans Unicode"/>
              </a:rPr>
              <a:t>öğrenmekle </a:t>
            </a:r>
            <a:r>
              <a:rPr dirty="0" sz="2700" spc="80">
                <a:solidFill>
                  <a:srgbClr val="AC4932"/>
                </a:solidFill>
                <a:latin typeface="Lucida Sans Unicode"/>
                <a:cs typeface="Lucida Sans Unicode"/>
              </a:rPr>
              <a:t>kalmayıp</a:t>
            </a:r>
            <a:r>
              <a:rPr dirty="0" sz="2700" spc="22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00">
                <a:solidFill>
                  <a:srgbClr val="AC4932"/>
                </a:solidFill>
                <a:latin typeface="Lucida Sans Unicode"/>
                <a:cs typeface="Lucida Sans Unicode"/>
              </a:rPr>
              <a:t>yaęatarak</a:t>
            </a:r>
            <a:r>
              <a:rPr dirty="0" sz="2700" spc="229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kalıcı</a:t>
            </a:r>
            <a:r>
              <a:rPr dirty="0" sz="2700" spc="22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00">
                <a:solidFill>
                  <a:srgbClr val="AC4932"/>
                </a:solidFill>
                <a:latin typeface="Lucida Sans Unicode"/>
                <a:cs typeface="Lucida Sans Unicode"/>
              </a:rPr>
              <a:t>hale</a:t>
            </a:r>
            <a:r>
              <a:rPr dirty="0" sz="2700" spc="229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getirir.</a:t>
            </a:r>
            <a:r>
              <a:rPr dirty="0" sz="2700" spc="22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0">
                <a:solidFill>
                  <a:srgbClr val="AC4932"/>
                </a:solidFill>
                <a:latin typeface="Lucida Sans Unicode"/>
                <a:cs typeface="Lucida Sans Unicode"/>
              </a:rPr>
              <a:t>Öğrenciler, </a:t>
            </a:r>
            <a:r>
              <a:rPr dirty="0" sz="2700" spc="60">
                <a:solidFill>
                  <a:srgbClr val="AC4932"/>
                </a:solidFill>
                <a:latin typeface="Lucida Sans Unicode"/>
                <a:cs typeface="Lucida Sans Unicode"/>
              </a:rPr>
              <a:t>eğlenceli</a:t>
            </a:r>
            <a:r>
              <a:rPr dirty="0" sz="2700" spc="5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35">
                <a:solidFill>
                  <a:srgbClr val="AC4932"/>
                </a:solidFill>
                <a:latin typeface="Lucida Sans Unicode"/>
                <a:cs typeface="Lucida Sans Unicode"/>
              </a:rPr>
              <a:t>etkinlikler</a:t>
            </a:r>
            <a:r>
              <a:rPr dirty="0" sz="2700" spc="5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90">
                <a:solidFill>
                  <a:srgbClr val="AC4932"/>
                </a:solidFill>
                <a:latin typeface="Lucida Sans Unicode"/>
                <a:cs typeface="Lucida Sans Unicode"/>
              </a:rPr>
              <a:t>sayesinde</a:t>
            </a:r>
            <a:r>
              <a:rPr dirty="0" sz="2700" spc="5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50">
                <a:solidFill>
                  <a:srgbClr val="AC4932"/>
                </a:solidFill>
                <a:latin typeface="Lucida Sans Unicode"/>
                <a:cs typeface="Lucida Sans Unicode"/>
              </a:rPr>
              <a:t>hem</a:t>
            </a:r>
            <a:r>
              <a:rPr dirty="0" sz="2700" spc="5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dil</a:t>
            </a:r>
            <a:r>
              <a:rPr dirty="0" sz="2700" spc="5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0">
                <a:solidFill>
                  <a:srgbClr val="AC4932"/>
                </a:solidFill>
                <a:latin typeface="Lucida Sans Unicode"/>
                <a:cs typeface="Lucida Sans Unicode"/>
              </a:rPr>
              <a:t>becerilerini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geliętirir</a:t>
            </a:r>
            <a:r>
              <a:rPr dirty="0" sz="2700" spc="35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50">
                <a:solidFill>
                  <a:srgbClr val="AC4932"/>
                </a:solidFill>
                <a:latin typeface="Lucida Sans Unicode"/>
                <a:cs typeface="Lucida Sans Unicode"/>
              </a:rPr>
              <a:t>hem</a:t>
            </a:r>
            <a:r>
              <a:rPr dirty="0" sz="2700" spc="35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35">
                <a:solidFill>
                  <a:srgbClr val="AC4932"/>
                </a:solidFill>
                <a:latin typeface="Lucida Sans Unicode"/>
                <a:cs typeface="Lucida Sans Unicode"/>
              </a:rPr>
              <a:t>de</a:t>
            </a:r>
            <a:r>
              <a:rPr dirty="0" sz="2700" spc="35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65">
                <a:solidFill>
                  <a:srgbClr val="AC4932"/>
                </a:solidFill>
                <a:latin typeface="Lucida Sans Unicode"/>
                <a:cs typeface="Lucida Sans Unicode"/>
              </a:rPr>
              <a:t>sosyal</a:t>
            </a:r>
            <a:r>
              <a:rPr dirty="0" sz="2700" spc="36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etkileęimle</a:t>
            </a:r>
            <a:r>
              <a:rPr dirty="0" sz="2700" spc="35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0">
                <a:solidFill>
                  <a:srgbClr val="AC4932"/>
                </a:solidFill>
                <a:latin typeface="Lucida Sans Unicode"/>
                <a:cs typeface="Lucida Sans Unicode"/>
              </a:rPr>
              <a:t>özgüvenlerini </a:t>
            </a:r>
            <a:r>
              <a:rPr dirty="0" sz="2700" spc="135">
                <a:solidFill>
                  <a:srgbClr val="AC4932"/>
                </a:solidFill>
                <a:latin typeface="Lucida Sans Unicode"/>
                <a:cs typeface="Lucida Sans Unicode"/>
              </a:rPr>
              <a:t>ve</a:t>
            </a:r>
            <a:r>
              <a:rPr dirty="0" sz="2700" spc="20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motivasyonlarını</a:t>
            </a:r>
            <a:r>
              <a:rPr dirty="0" sz="2700" spc="204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0">
                <a:solidFill>
                  <a:srgbClr val="AC4932"/>
                </a:solidFill>
                <a:latin typeface="Lucida Sans Unicode"/>
                <a:cs typeface="Lucida Sans Unicode"/>
              </a:rPr>
              <a:t>yükseltir.</a:t>
            </a:r>
            <a:endParaRPr sz="2700">
              <a:latin typeface="Lucida Sans Unicode"/>
              <a:cs typeface="Lucida Sans Unicode"/>
            </a:endParaRPr>
          </a:p>
          <a:p>
            <a:pPr algn="just" marL="12700" marR="5080" indent="97155">
              <a:lnSpc>
                <a:spcPct val="115700"/>
              </a:lnSpc>
            </a:pPr>
            <a:r>
              <a:rPr dirty="0" sz="2700" spc="-120">
                <a:solidFill>
                  <a:srgbClr val="AC4932"/>
                </a:solidFill>
                <a:latin typeface="Lucida Sans Unicode"/>
                <a:cs typeface="Lucida Sans Unicode"/>
              </a:rPr>
              <a:t>Yıl</a:t>
            </a:r>
            <a:r>
              <a:rPr dirty="0" sz="2700" spc="-1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90">
                <a:solidFill>
                  <a:srgbClr val="AC4932"/>
                </a:solidFill>
                <a:latin typeface="Lucida Sans Unicode"/>
                <a:cs typeface="Lucida Sans Unicode"/>
              </a:rPr>
              <a:t>sonunda</a:t>
            </a:r>
            <a:r>
              <a:rPr dirty="0" sz="2700" spc="-1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düzenlenen</a:t>
            </a:r>
            <a:r>
              <a:rPr dirty="0" sz="2700" spc="-1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büyük</a:t>
            </a:r>
            <a:r>
              <a:rPr dirty="0" sz="2700" spc="-1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20">
                <a:solidFill>
                  <a:srgbClr val="AC4932"/>
                </a:solidFill>
                <a:latin typeface="Lucida Sans Unicode"/>
                <a:cs typeface="Lucida Sans Unicode"/>
              </a:rPr>
              <a:t>sahne</a:t>
            </a:r>
            <a:r>
              <a:rPr dirty="0" sz="2700" spc="-1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gösterisi</a:t>
            </a:r>
            <a:r>
              <a:rPr dirty="0" sz="2700" spc="-1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25">
                <a:solidFill>
                  <a:srgbClr val="AC4932"/>
                </a:solidFill>
                <a:latin typeface="Lucida Sans Unicode"/>
                <a:cs typeface="Lucida Sans Unicode"/>
              </a:rPr>
              <a:t>ise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öğrencilerin</a:t>
            </a:r>
            <a:r>
              <a:rPr dirty="0" sz="2700" spc="-2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emeklerini</a:t>
            </a:r>
            <a:r>
              <a:rPr dirty="0" sz="2700" spc="-2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taçlandırır.</a:t>
            </a:r>
            <a:r>
              <a:rPr dirty="0" sz="2700" spc="-2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65">
                <a:solidFill>
                  <a:srgbClr val="AC4932"/>
                </a:solidFill>
                <a:latin typeface="Lucida Sans Unicode"/>
                <a:cs typeface="Lucida Sans Unicode"/>
              </a:rPr>
              <a:t>Bu</a:t>
            </a:r>
            <a:r>
              <a:rPr dirty="0" sz="2700" spc="-2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45">
                <a:solidFill>
                  <a:srgbClr val="AC4932"/>
                </a:solidFill>
                <a:latin typeface="Lucida Sans Unicode"/>
                <a:cs typeface="Lucida Sans Unicode"/>
              </a:rPr>
              <a:t>etkinlikte</a:t>
            </a:r>
            <a:r>
              <a:rPr dirty="0" sz="2700" spc="-25">
                <a:solidFill>
                  <a:srgbClr val="AC4932"/>
                </a:solidFill>
                <a:latin typeface="Lucida Sans Unicode"/>
                <a:cs typeface="Lucida Sans Unicode"/>
              </a:rPr>
              <a:t> her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öğrenci,</a:t>
            </a:r>
            <a:r>
              <a:rPr dirty="0" sz="2700" spc="495">
                <a:solidFill>
                  <a:srgbClr val="AC4932"/>
                </a:solidFill>
                <a:latin typeface="Lucida Sans Unicode"/>
                <a:cs typeface="Lucida Sans Unicode"/>
              </a:rPr>
              <a:t>   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öğrendiklerini</a:t>
            </a:r>
            <a:r>
              <a:rPr dirty="0" sz="2700" spc="500">
                <a:solidFill>
                  <a:srgbClr val="AC4932"/>
                </a:solidFill>
                <a:latin typeface="Lucida Sans Unicode"/>
                <a:cs typeface="Lucida Sans Unicode"/>
              </a:rPr>
              <a:t>   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seyirci</a:t>
            </a:r>
            <a:r>
              <a:rPr dirty="0" sz="2700" spc="500">
                <a:solidFill>
                  <a:srgbClr val="AC4932"/>
                </a:solidFill>
                <a:latin typeface="Lucida Sans Unicode"/>
                <a:cs typeface="Lucida Sans Unicode"/>
              </a:rPr>
              <a:t>    </a:t>
            </a:r>
            <a:r>
              <a:rPr dirty="0" sz="2700" spc="-10">
                <a:solidFill>
                  <a:srgbClr val="AC4932"/>
                </a:solidFill>
                <a:latin typeface="Lucida Sans Unicode"/>
                <a:cs typeface="Lucida Sans Unicode"/>
              </a:rPr>
              <a:t>karęısında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sergileyerek</a:t>
            </a:r>
            <a:r>
              <a:rPr dirty="0" sz="2700" spc="49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50">
                <a:solidFill>
                  <a:srgbClr val="AC4932"/>
                </a:solidFill>
                <a:latin typeface="Lucida Sans Unicode"/>
                <a:cs typeface="Lucida Sans Unicode"/>
              </a:rPr>
              <a:t>hem</a:t>
            </a:r>
            <a:r>
              <a:rPr dirty="0" sz="2700" spc="49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gurur</a:t>
            </a:r>
            <a:r>
              <a:rPr dirty="0" sz="2700" spc="50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verici</a:t>
            </a:r>
            <a:r>
              <a:rPr dirty="0" sz="2700" spc="49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bir</a:t>
            </a:r>
            <a:r>
              <a:rPr dirty="0" sz="2700" spc="495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00">
                <a:solidFill>
                  <a:srgbClr val="AC4932"/>
                </a:solidFill>
                <a:latin typeface="Lucida Sans Unicode"/>
                <a:cs typeface="Lucida Sans Unicode"/>
              </a:rPr>
              <a:t>deneyim</a:t>
            </a:r>
            <a:r>
              <a:rPr dirty="0" sz="2700" spc="500">
                <a:solidFill>
                  <a:srgbClr val="AC4932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85">
                <a:solidFill>
                  <a:srgbClr val="AC4932"/>
                </a:solidFill>
                <a:latin typeface="Lucida Sans Unicode"/>
                <a:cs typeface="Lucida Sans Unicode"/>
              </a:rPr>
              <a:t>yaęar </a:t>
            </a:r>
            <a:r>
              <a:rPr dirty="0" sz="2700" spc="150">
                <a:solidFill>
                  <a:srgbClr val="AC4932"/>
                </a:solidFill>
                <a:latin typeface="Lucida Sans Unicode"/>
                <a:cs typeface="Lucida Sans Unicode"/>
              </a:rPr>
              <a:t>hem</a:t>
            </a:r>
            <a:r>
              <a:rPr dirty="0" sz="2700" spc="-8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700" spc="135">
                <a:solidFill>
                  <a:srgbClr val="AC4932"/>
                </a:solidFill>
                <a:latin typeface="Lucida Sans Unicode"/>
                <a:cs typeface="Lucida Sans Unicode"/>
              </a:rPr>
              <a:t>de</a:t>
            </a:r>
            <a:r>
              <a:rPr dirty="0" sz="2700" spc="-8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700" spc="120">
                <a:solidFill>
                  <a:srgbClr val="AC4932"/>
                </a:solidFill>
                <a:latin typeface="Lucida Sans Unicode"/>
                <a:cs typeface="Lucida Sans Unicode"/>
              </a:rPr>
              <a:t>sahne</a:t>
            </a:r>
            <a:r>
              <a:rPr dirty="0" sz="2700" spc="-7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ıęıkları</a:t>
            </a:r>
            <a:r>
              <a:rPr dirty="0" sz="2700" spc="-8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700" spc="75">
                <a:solidFill>
                  <a:srgbClr val="AC4932"/>
                </a:solidFill>
                <a:latin typeface="Lucida Sans Unicode"/>
                <a:cs typeface="Lucida Sans Unicode"/>
              </a:rPr>
              <a:t>altında</a:t>
            </a:r>
            <a:r>
              <a:rPr dirty="0" sz="2700" spc="-75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700">
                <a:solidFill>
                  <a:srgbClr val="AC4932"/>
                </a:solidFill>
                <a:latin typeface="Lucida Sans Unicode"/>
                <a:cs typeface="Lucida Sans Unicode"/>
              </a:rPr>
              <a:t>unutulmaz</a:t>
            </a:r>
            <a:r>
              <a:rPr dirty="0" sz="2700" spc="-80">
                <a:solidFill>
                  <a:srgbClr val="AC4932"/>
                </a:solidFill>
                <a:latin typeface="Lucida Sans Unicode"/>
                <a:cs typeface="Lucida Sans Unicode"/>
              </a:rPr>
              <a:t>  </a:t>
            </a:r>
            <a:r>
              <a:rPr dirty="0" sz="2700" spc="45">
                <a:solidFill>
                  <a:srgbClr val="AC4932"/>
                </a:solidFill>
                <a:latin typeface="Lucida Sans Unicode"/>
                <a:cs typeface="Lucida Sans Unicode"/>
              </a:rPr>
              <a:t>anılar </a:t>
            </a:r>
            <a:r>
              <a:rPr dirty="0" sz="2700" spc="-25">
                <a:solidFill>
                  <a:srgbClr val="AC4932"/>
                </a:solidFill>
                <a:latin typeface="Lucida Sans Unicode"/>
                <a:cs typeface="Lucida Sans Unicode"/>
              </a:rPr>
              <a:t>biriktirir.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195" y="358396"/>
            <a:ext cx="8439149" cy="57530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13576" y="4097402"/>
            <a:ext cx="8688738" cy="57721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759" y="427283"/>
            <a:ext cx="8115299" cy="58769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24428" y="3957454"/>
            <a:ext cx="8115299" cy="58578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21" y="151412"/>
            <a:ext cx="8924924" cy="55530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8309" y="4385493"/>
            <a:ext cx="8524873" cy="56578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EDA AYAS</dc:creator>
  <cp:keywords>DAGxyXw6m1I,BAFT_LVxepc,0</cp:keywords>
  <dc:title>DRAMA KULÜBÜ</dc:title>
  <dcterms:created xsi:type="dcterms:W3CDTF">2025-09-11T09:56:22Z</dcterms:created>
  <dcterms:modified xsi:type="dcterms:W3CDTF">2025-09-11T09:56:22Z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2025-09-02T00:00:00Z</vt:filetime>
  </property>
  <property fmtid="{D5CDD505-2E9C-101B-9397-08002B2CF9AE}" pid="3" name="Creator">
    <vt:lpwstr>Canva</vt:lpwstr>
  </property>
  <property fmtid="{D5CDD505-2E9C-101B-9397-08002B2CF9AE}" pid="4" name="LastSaved">
    <vt:filetime>2025-09-11T00:00:00Z</vt:filetime>
  </property>
  <property fmtid="{D5CDD505-2E9C-101B-9397-08002B2CF9AE}" pid="5" name="Producer">
    <vt:lpwstr>Canva</vt:lpwstr>
  </property>
</Properties>
</file>