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B33FFE3-9301-4C1A-9D54-99F3F194D0A7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953D022-DB89-4D2B-AD77-EB1A733F83EA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 flipV="1">
            <a:off x="12715932" y="3714753"/>
            <a:ext cx="1276302" cy="7143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40544" y="3957160"/>
            <a:ext cx="8062912" cy="2257922"/>
          </a:xfrm>
        </p:spPr>
        <p:txBody>
          <a:bodyPr>
            <a:normAutofit fontScale="92500" lnSpcReduction="10000"/>
          </a:bodyPr>
          <a:lstStyle/>
          <a:p>
            <a:pPr algn="l"/>
            <a:endParaRPr lang="tr-TR" sz="3500" b="1" dirty="0" smtClean="0">
              <a:solidFill>
                <a:srgbClr val="FF0000"/>
              </a:solidFill>
            </a:endParaRPr>
          </a:p>
          <a:p>
            <a:pPr algn="l"/>
            <a:r>
              <a:rPr lang="tr-TR" sz="3500" b="1" dirty="0" smtClean="0">
                <a:solidFill>
                  <a:srgbClr val="FF0000"/>
                </a:solidFill>
              </a:rPr>
              <a:t>ÖZEL TEKFEN EĞİTİM KURUMLARI</a:t>
            </a:r>
          </a:p>
          <a:p>
            <a:pPr algn="l"/>
            <a:r>
              <a:rPr lang="tr-TR" sz="3500" b="1" dirty="0" smtClean="0">
                <a:solidFill>
                  <a:srgbClr val="FF0000"/>
                </a:solidFill>
              </a:rPr>
              <a:t>ORTAOKUL TENİS </a:t>
            </a:r>
            <a:r>
              <a:rPr lang="tr-TR" sz="3500" b="1" dirty="0" smtClean="0">
                <a:solidFill>
                  <a:srgbClr val="FF0000"/>
                </a:solidFill>
              </a:rPr>
              <a:t>KULÜBÜ  </a:t>
            </a:r>
            <a:br>
              <a:rPr lang="tr-TR" sz="3500" b="1" dirty="0" smtClean="0">
                <a:solidFill>
                  <a:srgbClr val="FF0000"/>
                </a:solidFill>
              </a:rPr>
            </a:br>
            <a:r>
              <a:rPr lang="tr-TR" sz="3500" b="1" dirty="0" smtClean="0">
                <a:solidFill>
                  <a:srgbClr val="FF0000"/>
                </a:solidFill>
              </a:rPr>
              <a:t>DERS ÖĞRETMENİ: SUAT YÜCEL</a:t>
            </a:r>
            <a:r>
              <a:rPr lang="tr-TR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/>
            </a:r>
            <a:br>
              <a:rPr lang="tr-TR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tr-TR" dirty="0"/>
          </a:p>
        </p:txBody>
      </p:sp>
      <p:pic>
        <p:nvPicPr>
          <p:cNvPr id="4" name="3 Resim" descr="WhatsApp Image 2025-08-23 at 18.14.46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2428892" cy="2159015"/>
          </a:xfrm>
          <a:prstGeom prst="rect">
            <a:avLst/>
          </a:prstGeom>
        </p:spPr>
      </p:pic>
      <p:pic>
        <p:nvPicPr>
          <p:cNvPr id="5" name="4 Resim" descr="WhatsApp Image 2025-08-23 at 18.14.46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9756" y="214290"/>
            <a:ext cx="2411032" cy="2143140"/>
          </a:xfrm>
          <a:prstGeom prst="rect">
            <a:avLst/>
          </a:prstGeom>
        </p:spPr>
      </p:pic>
    </p:spTree>
  </p:cSld>
  <p:clrMapOvr>
    <a:masterClrMapping/>
  </p:clrMapOvr>
  <p:transition advTm="659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flipV="1">
            <a:off x="10501354" y="4071942"/>
            <a:ext cx="1285884" cy="42862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71604" y="5429264"/>
            <a:ext cx="6929486" cy="1214446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2. KADEME TENİS ANTRENÖRÜ SUAT YÜCEL</a:t>
            </a:r>
          </a:p>
          <a:p>
            <a:endParaRPr lang="tr-TR" dirty="0"/>
          </a:p>
        </p:txBody>
      </p:sp>
      <p:pic>
        <p:nvPicPr>
          <p:cNvPr id="4" name="3 İçerik Yer Tutucusu" descr="WhatsApp Image 2025-08-23 at 18.15.22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21984"/>
            <a:ext cx="8358246" cy="5378718"/>
          </a:xfrm>
        </p:spPr>
      </p:pic>
      <p:pic>
        <p:nvPicPr>
          <p:cNvPr id="5" name="3 İçerik Yer Tutucusu" descr="WhatsApp Image 2025-08-23 at 18.15.22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142852"/>
            <a:ext cx="6072230" cy="5282587"/>
          </a:xfrm>
          <a:prstGeom prst="rect">
            <a:avLst/>
          </a:prstGeom>
        </p:spPr>
      </p:pic>
    </p:spTree>
  </p:cSld>
  <p:clrMapOvr>
    <a:masterClrMapping/>
  </p:clrMapOvr>
  <p:transition advTm="514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66484"/>
          </a:xfrm>
        </p:spPr>
        <p:txBody>
          <a:bodyPr>
            <a:normAutofit fontScale="90000"/>
          </a:bodyPr>
          <a:lstStyle/>
          <a:p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200" dirty="0" smtClean="0"/>
              <a:t>TOPUN ÇAPI: 6.35 İLE 6.67 CM ARASINDA</a:t>
            </a:r>
            <a:br>
              <a:rPr lang="tr-TR" sz="2200" dirty="0" smtClean="0"/>
            </a:br>
            <a:r>
              <a:rPr lang="tr-TR" sz="2200" dirty="0" smtClean="0"/>
              <a:t>TOPUN AĞIRLIĞI:56.7 İLE 58.5 GR</a:t>
            </a:r>
            <a:br>
              <a:rPr lang="tr-TR" sz="2200" dirty="0" smtClean="0"/>
            </a:br>
            <a:r>
              <a:rPr lang="tr-TR" sz="2200" dirty="0" smtClean="0"/>
              <a:t>RAKET : RAKETİN UZUNLUĞU 81.28 CM DEN FAZLA OLMAMALI , GENİŞLİĞİ 31.75 CM DEN FAZLA OLMAMALI</a:t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TENİS SAHASI ÖLÇÜLERİ: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/>
          </a:p>
        </p:txBody>
      </p:sp>
      <p:pic>
        <p:nvPicPr>
          <p:cNvPr id="4" name="3 İçerik Yer Tutucusu" descr="WhatsApp Image 2025-08-25 at 21.29.49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000240"/>
            <a:ext cx="9144000" cy="4857759"/>
          </a:xfrm>
        </p:spPr>
      </p:pic>
    </p:spTree>
  </p:cSld>
  <p:clrMapOvr>
    <a:masterClrMapping/>
  </p:clrMapOvr>
  <p:transition advTm="667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357166"/>
            <a:ext cx="7615262" cy="1661308"/>
          </a:xfrm>
        </p:spPr>
        <p:txBody>
          <a:bodyPr>
            <a:noAutofit/>
          </a:bodyPr>
          <a:lstStyle/>
          <a:p>
            <a: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  <a:t>SAYGI VE REKABETİN SPORU TENİS </a:t>
            </a:r>
            <a:b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  <a:t>3 YA DA 5 SET ÜZERİNDEN OYNANIR</a:t>
            </a:r>
            <a:b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  <a:t>SAYILAR 15-30-40 ŞEKLİNDE DEVAM EDER</a:t>
            </a:r>
            <a:b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  <a:t>TENİSTE SERVİS ATAN VE SERVİS KARŞILAYAN OLMAK ÜZERE 2 BAŞLANGIÇ POZİSYONU VARDIR.</a:t>
            </a:r>
            <a:b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1">
                    <a:lumMod val="75000"/>
                  </a:schemeClr>
                </a:solidFill>
              </a:rPr>
              <a:t>SERVİS ATAN ORTA ÇİZGİNSEİN SAĞINDAN SERVİSLE BAŞLAR KARŞILYAN KİŞİ DE ÇAPRAZ OLACAK ŞEKİLDE DURARAK TOPU KARŞILAR.SERVİSTE TEMEL KURAL TOPUN FİLEYE DEĞMEDEN KARŞI KUTUYA GEÇMESİ</a:t>
            </a:r>
            <a:r>
              <a:rPr lang="tr-TR" sz="1600" dirty="0" smtClean="0"/>
              <a:t/>
            </a:r>
            <a:br>
              <a:rPr lang="tr-TR" sz="1600" dirty="0" smtClean="0"/>
            </a:br>
            <a:endParaRPr lang="tr-TR" sz="1600" dirty="0"/>
          </a:p>
        </p:txBody>
      </p:sp>
      <p:pic>
        <p:nvPicPr>
          <p:cNvPr id="4" name="3 İçerik Yer Tutucusu" descr="WhatsApp Image 2025-08-25 at 21.29.49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5948" y="2357429"/>
            <a:ext cx="6732104" cy="4357719"/>
          </a:xfrm>
        </p:spPr>
      </p:pic>
    </p:spTree>
  </p:cSld>
  <p:clrMapOvr>
    <a:masterClrMapping/>
  </p:clrMapOvr>
  <p:transition advTm="825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flipH="1">
            <a:off x="10787106" y="1714488"/>
            <a:ext cx="1643074" cy="1000132"/>
          </a:xfrm>
        </p:spPr>
        <p:txBody>
          <a:bodyPr>
            <a:normAutofit fontScale="90000"/>
          </a:bodyPr>
          <a:lstStyle/>
          <a:p>
            <a:r>
              <a:rPr lang="tr-TR" sz="2000" dirty="0" smtClean="0"/>
              <a:t>TOP RAKİBİN SAHASINA ATILDIKTAN SONRA;</a:t>
            </a:r>
            <a:br>
              <a:rPr lang="tr-TR" sz="2000" dirty="0" smtClean="0"/>
            </a:br>
            <a:r>
              <a:rPr lang="tr-TR" sz="2000" dirty="0" smtClean="0"/>
              <a:t>RAKİP VURMADAN,TOP BİRDEN FAZLA SEKERSE</a:t>
            </a:r>
            <a:br>
              <a:rPr lang="tr-TR" sz="2000" dirty="0" smtClean="0"/>
            </a:br>
            <a:r>
              <a:rPr lang="tr-TR" sz="2000" dirty="0" smtClean="0"/>
              <a:t>RAKİP TOPA VURAMAZ İSE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3 İçerik Yer Tutucusu" descr="WhatsApp Image 2025-08-25 at 21.29.50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3000372"/>
            <a:ext cx="8229600" cy="3571876"/>
          </a:xfrm>
        </p:spPr>
      </p:pic>
      <p:sp>
        <p:nvSpPr>
          <p:cNvPr id="6" name="5 Metin kutusu"/>
          <p:cNvSpPr txBox="1"/>
          <p:nvPr/>
        </p:nvSpPr>
        <p:spPr>
          <a:xfrm>
            <a:off x="642910" y="214290"/>
            <a:ext cx="68580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OYUN ESNASINDAKİ TEMEL KURAL TOPU FİLENİN ÜZERİNDEN GEÇİRİP KARŞI KORT SINIRLARI İÇİNE DÜŞÜRMEKVE RAKİBİN TOPA YETİŞEMEMESİ GİBİ DURUMLARDIR.</a:t>
            </a:r>
          </a:p>
          <a:p>
            <a:r>
              <a:rPr lang="tr-TR" dirty="0" smtClean="0"/>
              <a:t>SETLERİN BAŞINDAKİ İLK OYUN VE SONRASINDAKİ HER 2 OYUNDA BİR  OYUNCULAR YER DEĞİŞTİRMEKTEDİR</a:t>
            </a:r>
          </a:p>
          <a:p>
            <a:r>
              <a:rPr lang="tr-TR" dirty="0" smtClean="0"/>
              <a:t>TENİSTE PUANLAMA SİSTEMİ:</a:t>
            </a:r>
          </a:p>
          <a:p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785786" y="2071678"/>
            <a:ext cx="7858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/>
              <a:t>TOP RAKİBİN SAHASINA ATILDIKTAN SONRA;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RAKİP VURMADAN,TOP BİRDEN FAZLA SEKERSE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RAKİP TOPA VURAMAZ İSE</a:t>
            </a:r>
            <a:endParaRPr lang="tr-TR" dirty="0" smtClean="0"/>
          </a:p>
        </p:txBody>
      </p:sp>
    </p:spTree>
  </p:cSld>
  <p:clrMapOvr>
    <a:masterClrMapping/>
  </p:clrMapOvr>
  <p:transition advTm="10437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501222" y="267494"/>
            <a:ext cx="785818" cy="1304118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3 İçerik Yer Tutucusu" descr="WhatsApp Image 2025-08-25 at 21.29.50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3357562"/>
            <a:ext cx="7358114" cy="3500438"/>
          </a:xfrm>
        </p:spPr>
      </p:pic>
      <p:sp>
        <p:nvSpPr>
          <p:cNvPr id="5" name="4 Metin kutusu"/>
          <p:cNvSpPr txBox="1"/>
          <p:nvPr/>
        </p:nvSpPr>
        <p:spPr>
          <a:xfrm>
            <a:off x="500034" y="0"/>
            <a:ext cx="828680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RAKİP TOPA VURSA DAHİ TOPU DIŞARI ATARSA</a:t>
            </a:r>
            <a:b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RAKİP TOPA VURSA DAHİ TOP FİLEYE TAKILIR VE KENDİ SAHASINA DÜŞERSE</a:t>
            </a:r>
            <a:b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RAKİP TOPA VURURKEN (TOPU RAKİP SAHAYA GÖNDERSE DAHİ) TOP RAKİBİN RAKETİNE BİR KEREDEN FAZLA DEĞER YADA VÜCUDUNA DEĞER İSE RAKİP PUAN KAYBEDER </a:t>
            </a:r>
          </a:p>
          <a:p>
            <a:r>
              <a:rPr lang="tr-T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MAÇ:</a:t>
            </a:r>
          </a:p>
          <a:p>
            <a:r>
              <a:rPr lang="tr-TR" sz="1600" dirty="0" smtClean="0"/>
              <a:t>ÜÇ SETLİK MAÇLARDA İKİ SETİ ALAN OYUNCU,BEŞ SETLİK MAÇLARDA İSE ÜÇ SETİ ALAN OYUNCU KAZANIR </a:t>
            </a:r>
          </a:p>
          <a:p>
            <a:r>
              <a:rPr lang="tr-TR" sz="1600" dirty="0" smtClean="0"/>
              <a:t>SET :</a:t>
            </a:r>
            <a:endParaRPr lang="tr-TR" sz="1600" dirty="0" smtClean="0">
              <a:solidFill>
                <a:srgbClr val="FF0000"/>
              </a:solidFill>
            </a:endParaRPr>
          </a:p>
          <a:p>
            <a:r>
              <a:rPr lang="tr-TR" sz="1600" dirty="0" smtClean="0"/>
              <a:t>BİR SETİ KAZANMAK İÇİN, OYUNCUNUN EN AZ ALTI OYUNU EN AZ İKİ FARKLA KAZANMASI GEREKİR(6-0,6-1,6-2,6-3,6-4 GİBİ)</a:t>
            </a:r>
          </a:p>
          <a:p>
            <a:r>
              <a:rPr lang="tr-TR" sz="1600" dirty="0" smtClean="0"/>
              <a:t>ANCAK OYUN 5-5 OLURSA OYUNCULAR İKİ OYUN FARK YAPANA KADAR SET UZAR(7-5,8-6,9-7 GİBİ)</a:t>
            </a:r>
          </a:p>
          <a:p>
            <a:endParaRPr lang="tr-TR" sz="1600" dirty="0" smtClean="0"/>
          </a:p>
          <a:p>
            <a:endParaRPr lang="tr-TR" dirty="0"/>
          </a:p>
        </p:txBody>
      </p:sp>
    </p:spTree>
  </p:cSld>
  <p:clrMapOvr>
    <a:masterClrMapping/>
  </p:clrMapOvr>
  <p:transition advTm="15125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flipH="1">
            <a:off x="9929850" y="267494"/>
            <a:ext cx="2643206" cy="187562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405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smtClean="0"/>
              <a:t>EN BİLİNDİK TURNUVALAR:</a:t>
            </a:r>
          </a:p>
          <a:p>
            <a:pPr>
              <a:buNone/>
            </a:pPr>
            <a:r>
              <a:rPr lang="tr-TR" sz="2400" dirty="0" smtClean="0"/>
              <a:t>WİMBLEDON-1877</a:t>
            </a:r>
          </a:p>
          <a:p>
            <a:pPr>
              <a:buNone/>
            </a:pPr>
            <a:r>
              <a:rPr lang="tr-TR" sz="2400" dirty="0" smtClean="0"/>
              <a:t>AMERİKA AÇIK- 1881</a:t>
            </a:r>
          </a:p>
          <a:p>
            <a:pPr>
              <a:buNone/>
            </a:pPr>
            <a:r>
              <a:rPr lang="tr-TR" sz="2400" dirty="0" smtClean="0"/>
              <a:t>FRANSA AÇIK-1891 ( ROLAND GARROS)</a:t>
            </a:r>
          </a:p>
          <a:p>
            <a:pPr>
              <a:buNone/>
            </a:pPr>
            <a:r>
              <a:rPr lang="tr-TR" sz="2400" dirty="0" smtClean="0"/>
              <a:t>AVUSTRALYA AÇIK -1905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/>
          </a:p>
        </p:txBody>
      </p:sp>
      <p:pic>
        <p:nvPicPr>
          <p:cNvPr id="4" name="3 Resim" descr="WhatsApp Image 2025-08-25 at 21.29.50 (2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981199"/>
            <a:ext cx="5357850" cy="3876801"/>
          </a:xfrm>
          <a:prstGeom prst="rect">
            <a:avLst/>
          </a:prstGeom>
        </p:spPr>
      </p:pic>
      <p:sp>
        <p:nvSpPr>
          <p:cNvPr id="5" name="4 Metin kutusu"/>
          <p:cNvSpPr txBox="1"/>
          <p:nvPr/>
        </p:nvSpPr>
        <p:spPr>
          <a:xfrm>
            <a:off x="5715008" y="2857496"/>
            <a:ext cx="34289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TENİS DÜNYA SIRALAMASI ERKEKLER 1 NUMARA: SİNNER JANNİK</a:t>
            </a:r>
          </a:p>
          <a:p>
            <a:r>
              <a:rPr lang="tr-TR" sz="2400" dirty="0" smtClean="0"/>
              <a:t>KADINLAR 1 NUMARA: SABALENKA</a:t>
            </a:r>
          </a:p>
          <a:p>
            <a:r>
              <a:rPr lang="tr-TR" sz="2400" b="1" dirty="0" smtClean="0">
                <a:solidFill>
                  <a:srgbClr val="FF0000"/>
                </a:solidFill>
              </a:rPr>
              <a:t>TÜRKİYE TENİS FEDERASYONU(TTF) 1953</a:t>
            </a:r>
            <a:endParaRPr lang="tr-TR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8063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flipH="1">
            <a:off x="10644230" y="267494"/>
            <a:ext cx="428628" cy="180418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214282" y="0"/>
            <a:ext cx="857256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HEDEFLERİMİZ :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İYİ BİR SPORCU YETİŞTİRMEK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ÖZGÜVENİ YÜKSEK,TEKNİK KAPATİSTESİ GELİŞMİŞ SPORCU YETİŞTİRMEK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FOREHAND,BACKHAND VURUŞLARINI ÖĞRETMEK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OVERHEAD(SMAÇ)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VOLLEY(VOLE)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HALF VOLLEY(YARIM VOLE)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SLİCE(KESME)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DROP SHOT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SERVİS VURUŞLARI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ADIMLAMA ALARAK SAHANIN HER YERİNDE HAREKETLİ OYUN OYNAMAK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 smtClean="0"/>
              <a:t>VE KARŞILIKLI KÜÇÜK OYUNLARLA MAÇA HAZIRLIK AŞAMASI</a:t>
            </a:r>
          </a:p>
          <a:p>
            <a:pPr>
              <a:buFont typeface="Arial" pitchFamily="34" charset="0"/>
              <a:buChar char="•"/>
            </a:pPr>
            <a:r>
              <a:rPr lang="tr-TR" sz="1600" dirty="0" smtClean="0"/>
              <a:t>MAÇLARA TURNUVALARA HAZIRLAMAK</a:t>
            </a:r>
            <a:endParaRPr lang="tr-TR" dirty="0" smtClean="0"/>
          </a:p>
          <a:p>
            <a:endParaRPr lang="tr-TR" dirty="0" smtClean="0"/>
          </a:p>
          <a:p>
            <a:pPr>
              <a:buFont typeface="Arial" pitchFamily="34" charset="0"/>
              <a:buChar char="•"/>
            </a:pPr>
            <a:endParaRPr lang="tr-TR" dirty="0" smtClean="0"/>
          </a:p>
        </p:txBody>
      </p:sp>
      <p:pic>
        <p:nvPicPr>
          <p:cNvPr id="5" name="4 İçerik Yer Tutucusu" descr="WhatsApp Image 2025-08-23 at 18.15.22 (4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3643314"/>
            <a:ext cx="5929354" cy="3214686"/>
          </a:xfrm>
        </p:spPr>
      </p:pic>
    </p:spTree>
  </p:cSld>
  <p:clrMapOvr>
    <a:masterClrMapping/>
  </p:clrMapOvr>
  <p:transition advTm="17656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16137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740188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Vuruş becerilerini en iyi seviyeye getirmek</a:t>
            </a:r>
          </a:p>
          <a:p>
            <a:r>
              <a:rPr lang="tr-TR" dirty="0" smtClean="0"/>
              <a:t>Pozisyon alabilme yetisini geliştirmek</a:t>
            </a:r>
          </a:p>
          <a:p>
            <a:r>
              <a:rPr lang="tr-TR" dirty="0" smtClean="0"/>
              <a:t>Antrenmanları eğlenceli oyunlar eşliğinde planlama ve uygulamak</a:t>
            </a:r>
          </a:p>
          <a:p>
            <a:r>
              <a:rPr lang="tr-TR" dirty="0" smtClean="0"/>
              <a:t>Life kinetik tekniğiyle antrenmanlarımızı farklı hale getirmek</a:t>
            </a:r>
          </a:p>
          <a:p>
            <a:r>
              <a:rPr lang="tr-TR" dirty="0" smtClean="0"/>
              <a:t>Gelişimleri aylık takip etmek ve bu doğrultuda eksik yönlerimize odaklanmak varsa geliştirmek</a:t>
            </a:r>
          </a:p>
          <a:p>
            <a:endParaRPr lang="tr-TR" dirty="0"/>
          </a:p>
        </p:txBody>
      </p:sp>
    </p:spTree>
  </p:cSld>
  <p:clrMapOvr>
    <a:masterClrMapping/>
  </p:clrMapOvr>
  <p:transition advTm="5562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</TotalTime>
  <Words>203</Words>
  <Application>Microsoft Office PowerPoint</Application>
  <PresentationFormat>Ekran Gösterisi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Canlı</vt:lpstr>
      <vt:lpstr>Slayt 1</vt:lpstr>
      <vt:lpstr>Slayt 2</vt:lpstr>
      <vt:lpstr>  TOPUN ÇAPI: 6.35 İLE 6.67 CM ARASINDA TOPUN AĞIRLIĞI:56.7 İLE 58.5 GR RAKET : RAKETİN UZUNLUĞU 81.28 CM DEN FAZLA OLMAMALI , GENİŞLİĞİ 31.75 CM DEN FAZLA OLMAMALI  TENİS SAHASI ÖLÇÜLERİ:   </vt:lpstr>
      <vt:lpstr>SAYGI VE REKABETİN SPORU TENİS  3 YA DA 5 SET ÜZERİNDEN OYNANIR SAYILAR 15-30-40 ŞEKLİNDE DEVAM EDER TENİSTE SERVİS ATAN VE SERVİS KARŞILAYAN OLMAK ÜZERE 2 BAŞLANGIÇ POZİSYONU VARDIR. SERVİS ATAN ORTA ÇİZGİNSEİN SAĞINDAN SERVİSLE BAŞLAR KARŞILYAN KİŞİ DE ÇAPRAZ OLACAK ŞEKİLDE DURARAK TOPU KARŞILAR.SERVİSTE TEMEL KURAL TOPUN FİLEYE DEĞMEDEN KARŞI KUTUYA GEÇMESİ </vt:lpstr>
      <vt:lpstr>TOP RAKİBİN SAHASINA ATILDIKTAN SONRA; RAKİP VURMADAN,TOP BİRDEN FAZLA SEKERSE RAKİP TOPA VURAMAZ İSE </vt:lpstr>
      <vt:lpstr>Slayt 6</vt:lpstr>
      <vt:lpstr>Slayt 7</vt:lpstr>
      <vt:lpstr>Slayt 8</vt:lpstr>
      <vt:lpstr>Slayt 9</vt:lpstr>
    </vt:vector>
  </TitlesOfParts>
  <Company>C@NgO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pc</dc:creator>
  <cp:lastModifiedBy>pc</cp:lastModifiedBy>
  <cp:revision>11</cp:revision>
  <dcterms:created xsi:type="dcterms:W3CDTF">2025-08-25T18:04:20Z</dcterms:created>
  <dcterms:modified xsi:type="dcterms:W3CDTF">2025-08-25T19:53:19Z</dcterms:modified>
</cp:coreProperties>
</file>