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8/27/25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8/27/25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8/27/25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8/27/25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8/27/25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8/27/25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8/27/25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8/27/25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8/27/25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8/27/25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8/27/25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8/27/25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/>
  </p:transition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814C3287-4095-D2D7-BE10-5467AE7BFE05}"/>
              </a:ext>
            </a:extLst>
          </p:cNvPr>
          <p:cNvSpPr txBox="1"/>
          <p:nvPr/>
        </p:nvSpPr>
        <p:spPr>
          <a:xfrm>
            <a:off x="1566333" y="2130778"/>
            <a:ext cx="5444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dirty="0"/>
              <a:t>Özlem KORUCU ALTINOVA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A86BA4FF-0CF7-991B-E581-7B2A9395D797}"/>
              </a:ext>
            </a:extLst>
          </p:cNvPr>
          <p:cNvSpPr txBox="1"/>
          <p:nvPr/>
        </p:nvSpPr>
        <p:spPr>
          <a:xfrm>
            <a:off x="8935156" y="6310489"/>
            <a:ext cx="3990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dirty="0"/>
              <a:t>TEKFEN KOLEJİ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927D4B08-5E7F-FA94-31BA-4DBA70604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5046" y="4824352"/>
            <a:ext cx="1408288" cy="148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797014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11">
            <a:extLst>
              <a:ext uri="{FF2B5EF4-FFF2-40B4-BE49-F238E27FC236}">
                <a16:creationId xmlns:a16="http://schemas.microsoft.com/office/drawing/2014/main" id="{722F0272-3878-4604-AA91-01CA8F08D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25" name="Picture 13">
            <a:extLst>
              <a:ext uri="{FF2B5EF4-FFF2-40B4-BE49-F238E27FC236}">
                <a16:creationId xmlns:a16="http://schemas.microsoft.com/office/drawing/2014/main" id="{1F60EAEC-22E3-4448-8F0A-9ADAA793A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26" name="Rectangle 15">
            <a:extLst>
              <a:ext uri="{FF2B5EF4-FFF2-40B4-BE49-F238E27FC236}">
                <a16:creationId xmlns:a16="http://schemas.microsoft.com/office/drawing/2014/main" id="{355E0F90-3FFF-4E04-B3C8-3C969A415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27" name="Rectangle 17">
            <a:extLst>
              <a:ext uri="{FF2B5EF4-FFF2-40B4-BE49-F238E27FC236}">
                <a16:creationId xmlns:a16="http://schemas.microsoft.com/office/drawing/2014/main" id="{EC63A4EF-A033-4ED0-9EB6-6E1A8D264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28" name="Rectangle 19">
            <a:extLst>
              <a:ext uri="{FF2B5EF4-FFF2-40B4-BE49-F238E27FC236}">
                <a16:creationId xmlns:a16="http://schemas.microsoft.com/office/drawing/2014/main" id="{964965EE-80F2-417F-9652-5BFF14DA7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29" name="Rectangle 21">
            <a:extLst>
              <a:ext uri="{FF2B5EF4-FFF2-40B4-BE49-F238E27FC236}">
                <a16:creationId xmlns:a16="http://schemas.microsoft.com/office/drawing/2014/main" id="{AA3C9611-CFD7-4C23-A8F2-00E7865A5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B0FC6BF9-ADEF-DC1A-554E-ED74A0C8EE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2347" y="0"/>
            <a:ext cx="778887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762296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EB7091A-7E9C-45E8-B4B8-831F07A252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A7EE626-B530-46D6-8DFA-F7CCBAB93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16B9833-CCDE-4DEF-8D9C-0374880A53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C2CC7F6-4DA9-40BE-9788-4ED6B0A856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D098DBD-F19D-467D-BA4D-814BD652EF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EF6C70E-8448-40F4-8AFA-2E982338CE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D6557315-D1BC-810B-9099-A6511D5A11A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011" r="2" b="2"/>
          <a:stretch>
            <a:fillRect/>
          </a:stretch>
        </p:blipFill>
        <p:spPr>
          <a:xfrm>
            <a:off x="1006713" y="10"/>
            <a:ext cx="10379041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92535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94A97F6D-5A19-8625-F248-DB8B3C3744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111" y="0"/>
            <a:ext cx="91863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833106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22F0272-3878-4604-AA91-01CA8F08D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F60EAEC-22E3-4448-8F0A-9ADAA793A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55E0F90-3FFF-4E04-B3C8-3C969A415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C63A4EF-A033-4ED0-9EB6-6E1A8D264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64965EE-80F2-417F-9652-5BFF14DA7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A3C9611-CFD7-4C23-A8F2-00E7865A5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9097110F-606D-1055-2374-599865D88D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002347" y="-1"/>
            <a:ext cx="95898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95058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22F0272-3878-4604-AA91-01CA8F08D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F60EAEC-22E3-4448-8F0A-9ADAA793A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55E0F90-3FFF-4E04-B3C8-3C969A415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C63A4EF-A033-4ED0-9EB6-6E1A8D264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64965EE-80F2-417F-9652-5BFF14DA7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A3C9611-CFD7-4C23-A8F2-00E7865A5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2131D864-20E4-B7DD-DED1-535D46EBE8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2347" y="0"/>
            <a:ext cx="95898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457298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22F0272-3878-4604-AA91-01CA8F08D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F60EAEC-22E3-4448-8F0A-9ADAA793A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55E0F90-3FFF-4E04-B3C8-3C969A415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C63A4EF-A033-4ED0-9EB6-6E1A8D264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64965EE-80F2-417F-9652-5BFF14DA7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A3C9611-CFD7-4C23-A8F2-00E7865A5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21A1AB5C-E30E-4B12-A632-77BEB60972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821286B-728B-4EAC-9238-E6CE2A555C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  <a:solidFill>
            <a:srgbClr val="27611E"/>
          </a:solidFill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65803ED7-CEEC-44B9-9585-8B93372E8F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815" y="484632"/>
            <a:ext cx="11232371" cy="5888736"/>
          </a:xfrm>
          <a:prstGeom prst="rect">
            <a:avLst/>
          </a:prstGeom>
          <a:solidFill>
            <a:srgbClr val="FFFFFF"/>
          </a:solidFill>
          <a:ln w="19050">
            <a:solidFill>
              <a:srgbClr val="27611E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1013BB63-C44D-4048-8C7F-8AC75EFF5A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682" y="643467"/>
            <a:ext cx="11234503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7547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Geniş ekran</PresentationFormat>
  <Slides>7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8" baseType="lpstr">
      <vt:lpstr>Madison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oğuzhan altinova</dc:creator>
  <cp:lastModifiedBy>oğuzhan altinova</cp:lastModifiedBy>
  <cp:revision>2</cp:revision>
  <dcterms:created xsi:type="dcterms:W3CDTF">2025-08-26T21:42:25Z</dcterms:created>
  <dcterms:modified xsi:type="dcterms:W3CDTF">2025-08-26T21:58:48Z</dcterms:modified>
</cp:coreProperties>
</file>