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MuseoModerno"/>
      <p:regular r:id="rId14"/>
    </p:embeddedFont>
    <p:embeddedFont>
      <p:font typeface="MuseoModerno"/>
      <p:regular r:id="rId15"/>
    </p:embeddedFont>
    <p:embeddedFont>
      <p:font typeface="MuseoModerno"/>
      <p:regular r:id="rId16"/>
    </p:embeddedFont>
    <p:embeddedFont>
      <p:font typeface="MuseoModerno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2209800"/>
            <a:ext cx="3810000" cy="3810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4037" y="1917621"/>
            <a:ext cx="7415927" cy="2129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8350"/>
              </a:lnSpc>
              <a:buNone/>
            </a:pPr>
            <a:r>
              <a:rPr lang="en-US" sz="6700" dirty="0">
                <a:solidFill>
                  <a:srgbClr val="124E73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World Scholar's Cup</a:t>
            </a:r>
            <a:endParaRPr lang="en-US" sz="6700" dirty="0"/>
          </a:p>
        </p:txBody>
      </p:sp>
      <p:sp>
        <p:nvSpPr>
          <p:cNvPr id="5" name="Text 1"/>
          <p:cNvSpPr/>
          <p:nvPr/>
        </p:nvSpPr>
        <p:spPr>
          <a:xfrm>
            <a:off x="864037" y="4417219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Welcome to the World Scholars Cup, an international academic competition that challenges students in various subjects. Join us and expand your knowledge while making friends from around the globe!</a:t>
            </a:r>
            <a:endParaRPr lang="en-US" sz="1900" dirty="0"/>
          </a:p>
        </p:txBody>
      </p:sp>
      <p:sp>
        <p:nvSpPr>
          <p:cNvPr id="6" name="Shape 2"/>
          <p:cNvSpPr/>
          <p:nvPr/>
        </p:nvSpPr>
        <p:spPr>
          <a:xfrm>
            <a:off x="864037" y="5898475"/>
            <a:ext cx="394930" cy="394930"/>
          </a:xfrm>
          <a:prstGeom prst="roundRect">
            <a:avLst>
              <a:gd name="adj" fmla="val 23151155"/>
            </a:avLst>
          </a:prstGeom>
          <a:solidFill>
            <a:srgbClr val="A12F4D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99768" y="6047184"/>
            <a:ext cx="12346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MZ</a:t>
            </a:r>
            <a:endParaRPr lang="en-US" sz="750" dirty="0"/>
          </a:p>
        </p:txBody>
      </p:sp>
      <p:sp>
        <p:nvSpPr>
          <p:cNvPr id="8" name="Text 4"/>
          <p:cNvSpPr/>
          <p:nvPr/>
        </p:nvSpPr>
        <p:spPr>
          <a:xfrm>
            <a:off x="1382316" y="5880021"/>
            <a:ext cx="3064907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Maximiliano Zapata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5746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0804" y="3142059"/>
            <a:ext cx="5149215" cy="643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124E73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Exciting Events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0804" y="4094559"/>
            <a:ext cx="6491526" cy="1516023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926663" y="4300418"/>
            <a:ext cx="2574608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Scholar's Bowl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26663" y="4745593"/>
            <a:ext cx="6079808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Every team in the theater, every team with a clicker, every question harder.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418189" y="4094559"/>
            <a:ext cx="6491526" cy="1516023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7624048" y="4300418"/>
            <a:ext cx="2628305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Collaborative Writing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624048" y="4745593"/>
            <a:ext cx="6079808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Speak with the power of your pen (or pencil!). You'll be given a prompt and must work together to create a compelling piece.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0804" y="5816441"/>
            <a:ext cx="6491526" cy="1845588"/>
          </a:xfrm>
          <a:prstGeom prst="roundRect">
            <a:avLst>
              <a:gd name="adj" fmla="val 1674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926663" y="6022300"/>
            <a:ext cx="2574608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Scholar's Challenge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26663" y="6467475"/>
            <a:ext cx="6079808" cy="988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multiple choice, so make multiple choices. The Challenge looks like any standardized test, but it's designed to be engaging and thought-provoking.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418189" y="5816441"/>
            <a:ext cx="6491526" cy="1845588"/>
          </a:xfrm>
          <a:prstGeom prst="roundRect">
            <a:avLst>
              <a:gd name="adj" fmla="val 1674"/>
            </a:avLst>
          </a:prstGeom>
          <a:solidFill>
            <a:srgbClr val="F3EEE3"/>
          </a:solidFill>
          <a:ln/>
        </p:spPr>
      </p:sp>
      <p:sp>
        <p:nvSpPr>
          <p:cNvPr id="14" name="Text 11"/>
          <p:cNvSpPr/>
          <p:nvPr/>
        </p:nvSpPr>
        <p:spPr>
          <a:xfrm>
            <a:off x="7624048" y="6022300"/>
            <a:ext cx="2574608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Team Debate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7624048" y="6467475"/>
            <a:ext cx="6079808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Each team debates three times, on motions across all the subjects, from policy to philosophy.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894636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dirty="0">
                <a:solidFill>
                  <a:srgbClr val="124E73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Student Adventures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2314099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6541294" y="2406610"/>
            <a:ext cx="173712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1</a:t>
            </a:r>
            <a:endParaRPr lang="en-US" sz="2900" dirty="0"/>
          </a:p>
        </p:txBody>
      </p:sp>
      <p:sp>
        <p:nvSpPr>
          <p:cNvPr id="6" name="Text 3"/>
          <p:cNvSpPr/>
          <p:nvPr/>
        </p:nvSpPr>
        <p:spPr>
          <a:xfrm>
            <a:off x="7152680" y="231409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Intense Competition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7152680" y="2847975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Engage in stimulating debates, quizzes, and collaborative activities at the tournament rounds and Global Finals.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6350437" y="4162544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9" name="Text 6"/>
          <p:cNvSpPr/>
          <p:nvPr/>
        </p:nvSpPr>
        <p:spPr>
          <a:xfrm>
            <a:off x="6525101" y="4255056"/>
            <a:ext cx="20597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2</a:t>
            </a:r>
            <a:endParaRPr lang="en-US" sz="2900" dirty="0"/>
          </a:p>
        </p:txBody>
      </p:sp>
      <p:sp>
        <p:nvSpPr>
          <p:cNvPr id="10" name="Text 7"/>
          <p:cNvSpPr/>
          <p:nvPr/>
        </p:nvSpPr>
        <p:spPr>
          <a:xfrm>
            <a:off x="7152680" y="416254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Cultural Exchange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7152680" y="4696420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Immerse yourself in diverse cultures, sharing perspectives, and building lifelong friendships.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6350437" y="6010989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3" name="Text 10"/>
          <p:cNvSpPr/>
          <p:nvPr/>
        </p:nvSpPr>
        <p:spPr>
          <a:xfrm>
            <a:off x="6524030" y="6103501"/>
            <a:ext cx="208121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3</a:t>
            </a:r>
            <a:endParaRPr lang="en-US" sz="2900" dirty="0"/>
          </a:p>
        </p:txBody>
      </p:sp>
      <p:sp>
        <p:nvSpPr>
          <p:cNvPr id="14" name="Text 11"/>
          <p:cNvSpPr/>
          <p:nvPr/>
        </p:nvSpPr>
        <p:spPr>
          <a:xfrm>
            <a:off x="7152680" y="6010989"/>
            <a:ext cx="3694152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Awards and Recognition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7152680" y="6544866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Celebrate your achievements with medals, trophies, and recognition for your outstanding performance.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9500" y="598527"/>
            <a:ext cx="5425083" cy="678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300"/>
              </a:lnSpc>
              <a:buNone/>
            </a:pPr>
            <a:r>
              <a:rPr lang="en-US" sz="4250" dirty="0">
                <a:solidFill>
                  <a:srgbClr val="124E73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Subjects</a:t>
            </a:r>
            <a:endParaRPr lang="en-US" sz="42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00" y="1602105"/>
            <a:ext cx="542449" cy="5424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9500" y="2361486"/>
            <a:ext cx="2747962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Science &amp; Technology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59500" y="2830592"/>
            <a:ext cx="7625001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Explore the latest advancements in science and technology.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00" y="3828693"/>
            <a:ext cx="542449" cy="5424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9500" y="4588073"/>
            <a:ext cx="2712482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Social Studies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59500" y="5057180"/>
            <a:ext cx="7625001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Examine historical and contemporary social issues.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00" y="6055281"/>
            <a:ext cx="542449" cy="5424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9500" y="6814661"/>
            <a:ext cx="2712482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Special Area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59500" y="7283768"/>
            <a:ext cx="7625001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Dive into a fascinating topic that changes each year.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894636"/>
            <a:ext cx="6766679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dirty="0">
                <a:solidFill>
                  <a:srgbClr val="124E73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Prizes and Recognition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864037" y="2314099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1054894" y="2406610"/>
            <a:ext cx="173712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1</a:t>
            </a:r>
            <a:endParaRPr lang="en-US" sz="2900" dirty="0"/>
          </a:p>
        </p:txBody>
      </p:sp>
      <p:sp>
        <p:nvSpPr>
          <p:cNvPr id="6" name="Text 3"/>
          <p:cNvSpPr/>
          <p:nvPr/>
        </p:nvSpPr>
        <p:spPr>
          <a:xfrm>
            <a:off x="1666280" y="2314099"/>
            <a:ext cx="311550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Medals and Trophies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666280" y="2847975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Winners receive beautifully crafted medals and trophies, showcasing their exceptional abilities.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864037" y="4162544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9" name="Text 6"/>
          <p:cNvSpPr/>
          <p:nvPr/>
        </p:nvSpPr>
        <p:spPr>
          <a:xfrm>
            <a:off x="1038701" y="4255056"/>
            <a:ext cx="20597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2</a:t>
            </a:r>
            <a:endParaRPr lang="en-US" sz="2900" dirty="0"/>
          </a:p>
        </p:txBody>
      </p:sp>
      <p:sp>
        <p:nvSpPr>
          <p:cNvPr id="10" name="Text 7"/>
          <p:cNvSpPr/>
          <p:nvPr/>
        </p:nvSpPr>
        <p:spPr>
          <a:xfrm>
            <a:off x="1666280" y="416254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Global Recognition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1666280" y="4696420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 acknowledged among the global academic community for your achievements and talents.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864037" y="6010989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3" name="Text 10"/>
          <p:cNvSpPr/>
          <p:nvPr/>
        </p:nvSpPr>
        <p:spPr>
          <a:xfrm>
            <a:off x="1037630" y="6103501"/>
            <a:ext cx="208121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3</a:t>
            </a:r>
            <a:endParaRPr lang="en-US" sz="2900" dirty="0"/>
          </a:p>
        </p:txBody>
      </p:sp>
      <p:sp>
        <p:nvSpPr>
          <p:cNvPr id="14" name="Text 11"/>
          <p:cNvSpPr/>
          <p:nvPr/>
        </p:nvSpPr>
        <p:spPr>
          <a:xfrm>
            <a:off x="1666280" y="6010989"/>
            <a:ext cx="4715351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Scholarships and Opportunities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1666280" y="6544866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Unlock potential scholarships and access exclusive opportunities from partner institutions.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7321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4505" y="3510915"/>
            <a:ext cx="5746433" cy="718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650"/>
              </a:lnSpc>
              <a:buNone/>
            </a:pPr>
            <a:r>
              <a:rPr lang="en-US" sz="4500" dirty="0">
                <a:solidFill>
                  <a:srgbClr val="124E73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Global Rounds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804505" y="4573786"/>
            <a:ext cx="13021389" cy="3018115"/>
          </a:xfrm>
          <a:prstGeom prst="roundRect">
            <a:avLst>
              <a:gd name="adj" fmla="val 114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12125" y="4581406"/>
            <a:ext cx="13004840" cy="102655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43345" y="4726900"/>
            <a:ext cx="3871079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Bangkok Global Round (August)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5381625" y="4726900"/>
            <a:ext cx="3867269" cy="735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Aksra Theater and Kittiyakhan Grand Auditorium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9716095" y="4726900"/>
            <a:ext cx="3871079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August 30, 2024—September 4, 2024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812125" y="5607963"/>
            <a:ext cx="13004840" cy="6587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43345" y="5753457"/>
            <a:ext cx="3871079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Bangkok Global Round (September)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5381625" y="5753457"/>
            <a:ext cx="3867269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Aksra Theater and Siam Pic Ganesha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9716095" y="5753457"/>
            <a:ext cx="3871079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September 6-11, 2024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812125" y="6266736"/>
            <a:ext cx="13004840" cy="6587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43345" y="6412230"/>
            <a:ext cx="3871079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Auckland Global Round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5381625" y="6412230"/>
            <a:ext cx="3867269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Q Theatre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9716095" y="6412230"/>
            <a:ext cx="3871079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September 20-24, 2024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812125" y="6925508"/>
            <a:ext cx="13004840" cy="6587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043345" y="7071003"/>
            <a:ext cx="3871079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Delhi Round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5381625" y="7071003"/>
            <a:ext cx="3867269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Maxfort School, Dwarka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9716095" y="7071003"/>
            <a:ext cx="3871079" cy="367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October 4-5, 2024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753797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dirty="0">
                <a:solidFill>
                  <a:srgbClr val="124E73"/>
                </a:solidFill>
                <a:latin typeface="MuseoModerno" pitchFamily="34" charset="0"/>
                <a:ea typeface="MuseoModerno" pitchFamily="34" charset="-122"/>
                <a:cs typeface="MuseoModerno" pitchFamily="34" charset="-120"/>
              </a:rPr>
              <a:t>Conclusion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864037" y="3895606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World Scholars Cup is your gateway to a world of knowledge, camaraderie, and personal growth. Don't miss this chance to challenge yourself, make amazing memories, and become a part of our global community!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2024-09-04T13:47:24Z</dcterms:created>
  <dcterms:modified xsi:type="dcterms:W3CDTF">2024-09-04T13:47:24Z</dcterms:modified>
</cp:coreProperties>
</file>